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3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19.5.2020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19.5.2020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9intHqlzhc" TargetMode="External"/><Relationship Id="rId2" Type="http://schemas.openxmlformats.org/officeDocument/2006/relationships/hyperlink" Target="https://www.youtube.com/watch?v=PAnXF3CYqg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27Cck_LGH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055185" y="41391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chemeClr val="bg2">
                    <a:lumMod val="25000"/>
                  </a:schemeClr>
                </a:solidFill>
              </a:rPr>
              <a:t>IN THE HOUSE </a:t>
            </a:r>
            <a:endParaRPr lang="sk-SK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ASUS X552M\Desktop\DÚ 19.5\ANJ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80" y="1628800"/>
            <a:ext cx="6960096" cy="47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038" b="8406"/>
          <a:stretch/>
        </p:blipFill>
        <p:spPr bwMode="auto">
          <a:xfrm>
            <a:off x="294682" y="2492896"/>
            <a:ext cx="8525789" cy="365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83568" y="404664"/>
            <a:ext cx="7415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2">
                    <a:lumMod val="25000"/>
                  </a:schemeClr>
                </a:solidFill>
              </a:rPr>
              <a:t>Kontrola PZ- 19/4 </a:t>
            </a:r>
            <a:endParaRPr lang="sk-SK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09524" y="989439"/>
            <a:ext cx="7415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>
                <a:solidFill>
                  <a:schemeClr val="bg2">
                    <a:lumMod val="25000"/>
                  </a:schemeClr>
                </a:solidFill>
              </a:rPr>
              <a:t>Fill</a:t>
            </a:r>
            <a:r>
              <a:rPr lang="sk-SK" sz="3200" b="1" dirty="0" smtClean="0">
                <a:solidFill>
                  <a:schemeClr val="bg2">
                    <a:lumMod val="25000"/>
                  </a:schemeClr>
                </a:solidFill>
              </a:rPr>
              <a:t> in. Doplň predložky</a:t>
            </a:r>
            <a:r>
              <a:rPr lang="sk-SK" sz="3200" b="1" dirty="0" smtClean="0">
                <a:solidFill>
                  <a:srgbClr val="FF0000"/>
                </a:solidFill>
              </a:rPr>
              <a:t> in</a:t>
            </a:r>
            <a:r>
              <a:rPr lang="sk-SK" sz="32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sk-SK" sz="3200" b="1" dirty="0">
                <a:solidFill>
                  <a:schemeClr val="accent3">
                    <a:lumMod val="50000"/>
                  </a:schemeClr>
                </a:solidFill>
              </a:rPr>
              <a:t>on,</a:t>
            </a:r>
            <a:r>
              <a:rPr lang="sk-SK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k-SK" sz="3200" b="1" dirty="0" err="1">
                <a:solidFill>
                  <a:schemeClr val="accent6">
                    <a:lumMod val="50000"/>
                  </a:schemeClr>
                </a:solidFill>
              </a:rPr>
              <a:t>under</a:t>
            </a:r>
            <a:r>
              <a:rPr lang="sk-SK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sz="3200" b="1" dirty="0" smtClean="0">
                <a:solidFill>
                  <a:schemeClr val="bg2">
                    <a:lumMod val="25000"/>
                  </a:schemeClr>
                </a:solidFill>
              </a:rPr>
              <a:t>podľa obrázka v učebnici na strane 33 </a:t>
            </a:r>
            <a:r>
              <a:rPr lang="sk-SK" sz="3200" b="1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</a:t>
            </a:r>
            <a:endParaRPr lang="sk-SK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139768" y="2492896"/>
            <a:ext cx="50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in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116919" y="2937683"/>
            <a:ext cx="68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accent3">
                    <a:lumMod val="50000"/>
                  </a:schemeClr>
                </a:solidFill>
              </a:rPr>
              <a:t>on</a:t>
            </a:r>
            <a:endParaRPr lang="sk-SK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910323" y="3522458"/>
            <a:ext cx="146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>
                <a:solidFill>
                  <a:schemeClr val="accent6">
                    <a:lumMod val="50000"/>
                  </a:schemeClr>
                </a:solidFill>
              </a:rPr>
              <a:t>under</a:t>
            </a: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269319" y="4030462"/>
            <a:ext cx="68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3">
                    <a:lumMod val="50000"/>
                  </a:schemeClr>
                </a:solidFill>
              </a:rPr>
              <a:t>on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441699" y="4607670"/>
            <a:ext cx="68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3">
                    <a:lumMod val="50000"/>
                  </a:schemeClr>
                </a:solidFill>
              </a:rPr>
              <a:t>on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4175472" y="5192445"/>
            <a:ext cx="68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accent3">
                    <a:lumMod val="50000"/>
                  </a:schemeClr>
                </a:solidFill>
              </a:rPr>
              <a:t>on</a:t>
            </a:r>
          </a:p>
        </p:txBody>
      </p:sp>
      <p:pic>
        <p:nvPicPr>
          <p:cNvPr id="13" name="Picture 2" descr="C:\Users\ASUS X552M\Desktop\škola\www du\hodnotenie\very-good-rabbit-stickers-867-p[ekm]320x320[ekm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58" y="2904030"/>
            <a:ext cx="2288414" cy="25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www.youtube.com/watch?v=PAnXF3CYqgM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hlinkClick r:id="rId3"/>
              </a:rPr>
              <a:t>https</a:t>
            </a:r>
            <a:r>
              <a:rPr lang="sk-SK" dirty="0">
                <a:hlinkClick r:id="rId3"/>
              </a:rPr>
              <a:t>://</a:t>
            </a:r>
            <a:r>
              <a:rPr lang="sk-SK" dirty="0" smtClean="0">
                <a:hlinkClick r:id="rId3"/>
              </a:rPr>
              <a:t>www.youtube.com/watch?v=R9intHqlzhc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3100" dirty="0" smtClean="0">
                <a:solidFill>
                  <a:schemeClr val="accent4">
                    <a:lumMod val="50000"/>
                  </a:schemeClr>
                </a:solidFill>
              </a:rPr>
              <a:t>Možno chceš vedieť viac ... </a:t>
            </a:r>
            <a:r>
              <a:rPr lang="sk-SK" sz="3100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sk-SK" sz="3100" dirty="0" smtClean="0">
                <a:solidFill>
                  <a:schemeClr val="accent4">
                    <a:lumMod val="50000"/>
                  </a:schemeClr>
                </a:solidFill>
              </a:rPr>
              <a:t>ieto slovíčka ťa určite nebudem skúšať na známku </a:t>
            </a:r>
            <a:r>
              <a:rPr lang="sk-SK" sz="3100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 </a:t>
            </a:r>
            <a:r>
              <a:rPr lang="sk-SK" sz="2700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4"/>
              </a:rPr>
              <a:t>https://www.youtube.com/watch?v=m27Cck_LGHc</a:t>
            </a:r>
            <a:endParaRPr lang="sk-SK" sz="27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404664"/>
            <a:ext cx="8517632" cy="1108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4000" b="1" dirty="0" smtClean="0"/>
              <a:t> </a:t>
            </a:r>
            <a:r>
              <a:rPr lang="sk-SK" sz="4000" b="1" dirty="0" smtClean="0">
                <a:solidFill>
                  <a:srgbClr val="7030A0"/>
                </a:solidFill>
              </a:rPr>
              <a:t>AK </a:t>
            </a:r>
            <a:r>
              <a:rPr lang="sk-SK" sz="4000" b="1" dirty="0" smtClean="0">
                <a:solidFill>
                  <a:srgbClr val="7030A0"/>
                </a:solidFill>
              </a:rPr>
              <a:t>MÁŠ ČAS, ZOPAKUJ SI SLOVÍČKA </a:t>
            </a:r>
            <a:r>
              <a:rPr lang="sk-SK" sz="4000" b="1" dirty="0" smtClean="0">
                <a:solidFill>
                  <a:srgbClr val="7030A0"/>
                </a:solidFill>
                <a:sym typeface="Wingdings" pitchFamily="2" charset="2"/>
              </a:rPr>
              <a:t></a:t>
            </a:r>
            <a:endParaRPr lang="sk-SK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</a:p>
          <a:p>
            <a:r>
              <a:rPr lang="sk-SK" dirty="0" smtClean="0"/>
              <a:t>UČEBNICA A PRACOVNÝ ZOŠIT BUSE BEE 2</a:t>
            </a:r>
          </a:p>
          <a:p>
            <a:r>
              <a:rPr lang="sk-SK" dirty="0" smtClean="0"/>
              <a:t>INTERNET - mix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1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30683"/>
            <a:ext cx="352839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chemeClr val="bg2">
                    <a:lumMod val="25000"/>
                  </a:schemeClr>
                </a:solidFill>
              </a:rPr>
              <a:t>OPAKUJ SI </a:t>
            </a:r>
          </a:p>
          <a:p>
            <a:r>
              <a:rPr lang="sk-SK" sz="4800" dirty="0" smtClean="0">
                <a:solidFill>
                  <a:schemeClr val="bg2">
                    <a:lumMod val="25000"/>
                  </a:schemeClr>
                </a:solidFill>
              </a:rPr>
              <a:t>NAHLAS</a:t>
            </a:r>
          </a:p>
          <a:p>
            <a:r>
              <a:rPr lang="sk-SK" sz="4800" dirty="0" smtClean="0">
                <a:solidFill>
                  <a:schemeClr val="bg2">
                    <a:lumMod val="25000"/>
                  </a:schemeClr>
                </a:solidFill>
              </a:rPr>
              <a:t>SLOVÍČKA</a:t>
            </a:r>
          </a:p>
          <a:p>
            <a:r>
              <a:rPr lang="sk-SK" sz="4800" dirty="0" smtClean="0">
                <a:solidFill>
                  <a:schemeClr val="bg2">
                    <a:lumMod val="25000"/>
                  </a:schemeClr>
                </a:solidFill>
              </a:rPr>
              <a:t>Z TVOJHO</a:t>
            </a:r>
          </a:p>
          <a:p>
            <a:r>
              <a:rPr lang="sk-SK" sz="4800" dirty="0" smtClean="0">
                <a:solidFill>
                  <a:schemeClr val="bg2">
                    <a:lumMod val="25000"/>
                  </a:schemeClr>
                </a:solidFill>
              </a:rPr>
              <a:t>CD č. 29</a:t>
            </a:r>
          </a:p>
          <a:p>
            <a:r>
              <a:rPr lang="sk-SK" sz="4800" dirty="0" smtClean="0">
                <a:solidFill>
                  <a:schemeClr val="bg2">
                    <a:lumMod val="25000"/>
                  </a:schemeClr>
                </a:solidFill>
              </a:rPr>
              <a:t>A UKÁŽ, KDE SA PREDMET NACHÁDZA.</a:t>
            </a:r>
          </a:p>
          <a:p>
            <a:endParaRPr lang="sk-SK" sz="4800" dirty="0"/>
          </a:p>
          <a:p>
            <a:r>
              <a:rPr lang="sk-SK" sz="4800" dirty="0" smtClean="0"/>
              <a:t> </a:t>
            </a:r>
            <a:endParaRPr lang="sk-SK" sz="4800" dirty="0"/>
          </a:p>
        </p:txBody>
      </p:sp>
      <p:pic>
        <p:nvPicPr>
          <p:cNvPr id="1026" name="Picture 2" descr="C:\Users\ASUS X552M\Desktop\DÚ 19.5\ANJ\IMG_20200518_212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b="5586"/>
          <a:stretch/>
        </p:blipFill>
        <p:spPr bwMode="auto">
          <a:xfrm>
            <a:off x="3521825" y="0"/>
            <a:ext cx="5596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83568" y="476672"/>
            <a:ext cx="20882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chemeClr val="bg2">
                    <a:lumMod val="25000"/>
                  </a:schemeClr>
                </a:solidFill>
              </a:rPr>
              <a:t>ON</a:t>
            </a:r>
          </a:p>
          <a:p>
            <a:endParaRPr lang="sk-SK" sz="48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sk-SK" sz="4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k-SK" sz="4800" b="1" dirty="0" smtClean="0">
                <a:solidFill>
                  <a:schemeClr val="bg2">
                    <a:lumMod val="25000"/>
                  </a:schemeClr>
                </a:solidFill>
              </a:rPr>
              <a:t>IN</a:t>
            </a:r>
          </a:p>
          <a:p>
            <a:endParaRPr lang="sk-SK" sz="48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sk-SK" sz="4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k-SK" sz="4800" b="1" dirty="0" smtClean="0">
                <a:solidFill>
                  <a:schemeClr val="bg2">
                    <a:lumMod val="25000"/>
                  </a:schemeClr>
                </a:solidFill>
              </a:rPr>
              <a:t>UNDER</a:t>
            </a:r>
            <a:endParaRPr lang="sk-SK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48963" y="-102274"/>
            <a:ext cx="1700808" cy="252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6876256" y="476670"/>
            <a:ext cx="20882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chemeClr val="accent5">
                    <a:lumMod val="75000"/>
                  </a:schemeClr>
                </a:solidFill>
              </a:rPr>
              <a:t>  NA</a:t>
            </a:r>
          </a:p>
          <a:p>
            <a:endParaRPr lang="sk-SK" sz="4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k-SK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k-SK" sz="4800" b="1" dirty="0" smtClean="0">
                <a:solidFill>
                  <a:schemeClr val="accent5">
                    <a:lumMod val="75000"/>
                  </a:schemeClr>
                </a:solidFill>
              </a:rPr>
              <a:t>  V</a:t>
            </a:r>
          </a:p>
          <a:p>
            <a:endParaRPr lang="sk-SK" sz="4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k-SK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k-SK" sz="4800" b="1" dirty="0" smtClean="0">
                <a:solidFill>
                  <a:schemeClr val="accent5">
                    <a:lumMod val="75000"/>
                  </a:schemeClr>
                </a:solidFill>
              </a:rPr>
              <a:t>  POD</a:t>
            </a:r>
          </a:p>
          <a:p>
            <a:endParaRPr lang="sk-SK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59103" y="2168817"/>
            <a:ext cx="1879656" cy="252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71912" y="4268138"/>
            <a:ext cx="1877937" cy="25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3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ASUS X552M\Desktop\DÚ 19.5\ANJ\IMG_20200518_212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/>
          <a:stretch/>
        </p:blipFill>
        <p:spPr bwMode="auto">
          <a:xfrm>
            <a:off x="-106689" y="2675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231732" y="75854"/>
            <a:ext cx="871969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frog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...... </a:t>
            </a:r>
            <a:r>
              <a:rPr lang="sk-SK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box. </a:t>
            </a:r>
            <a:endParaRPr lang="sk-SK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682450" y="75854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sk-SK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Šípka nahor 6"/>
          <p:cNvSpPr/>
          <p:nvPr/>
        </p:nvSpPr>
        <p:spPr>
          <a:xfrm rot="11860747">
            <a:off x="674999" y="3433604"/>
            <a:ext cx="1706755" cy="163167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 rot="17422670">
            <a:off x="1024322" y="3721629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>
                <a:solidFill>
                  <a:srgbClr val="FF0000"/>
                </a:solidFill>
              </a:rPr>
              <a:t>in</a:t>
            </a:r>
            <a:endParaRPr lang="sk-SK" sz="6600" b="1" dirty="0">
              <a:solidFill>
                <a:srgbClr val="FF0000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214098" y="116227"/>
            <a:ext cx="8754961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frog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box.     </a:t>
            </a:r>
            <a:endParaRPr lang="sk-SK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8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6" grpId="2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k-SK"/>
          </a:p>
        </p:txBody>
      </p:sp>
      <p:pic>
        <p:nvPicPr>
          <p:cNvPr id="6" name="Picture 2" descr="C:\Users\ASUS X552M\Desktop\DÚ 19.5\ANJ\IMG_20200518_212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/>
          <a:stretch/>
        </p:blipFill>
        <p:spPr bwMode="auto">
          <a:xfrm>
            <a:off x="-106689" y="-171400"/>
            <a:ext cx="9396536" cy="710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269723" y="75854"/>
            <a:ext cx="8643713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...... </a:t>
            </a:r>
            <a:r>
              <a:rPr lang="sk-SK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floor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sk-SK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235795" y="75854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sk-SK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Šípka nahor 8"/>
          <p:cNvSpPr/>
          <p:nvPr/>
        </p:nvSpPr>
        <p:spPr>
          <a:xfrm rot="11860747">
            <a:off x="4732338" y="2397140"/>
            <a:ext cx="1706755" cy="163167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 rot="17422670">
            <a:off x="4890841" y="2299742"/>
            <a:ext cx="1350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>
                <a:solidFill>
                  <a:srgbClr val="FF0000"/>
                </a:solidFill>
              </a:rPr>
              <a:t>on</a:t>
            </a:r>
            <a:endParaRPr lang="sk-SK" sz="6600" b="1" dirty="0">
              <a:solidFill>
                <a:srgbClr val="FF0000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39564" y="75854"/>
            <a:ext cx="887133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floor</a:t>
            </a:r>
            <a:r>
              <a:rPr lang="sk-SK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    </a:t>
            </a:r>
            <a:endParaRPr lang="sk-SK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44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8" grpId="2"/>
      <p:bldP spid="9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k-SK"/>
          </a:p>
        </p:txBody>
      </p:sp>
      <p:pic>
        <p:nvPicPr>
          <p:cNvPr id="6" name="Picture 2" descr="C:\Users\ASUS X552M\Desktop\DÚ 19.5\ANJ\IMG_20200518_212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/>
          <a:stretch/>
        </p:blipFill>
        <p:spPr bwMode="auto">
          <a:xfrm>
            <a:off x="-106689" y="2675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280947" y="75854"/>
            <a:ext cx="8621270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turtle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...... </a:t>
            </a:r>
            <a:r>
              <a:rPr lang="sk-SK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chair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sk-SK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516901" y="26750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sk-SK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Šípka nahor 8"/>
          <p:cNvSpPr/>
          <p:nvPr/>
        </p:nvSpPr>
        <p:spPr>
          <a:xfrm rot="11860747">
            <a:off x="1655180" y="1504910"/>
            <a:ext cx="1706755" cy="301701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 rot="17422670">
            <a:off x="1245244" y="2222455"/>
            <a:ext cx="2526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err="1" smtClean="0">
                <a:solidFill>
                  <a:srgbClr val="FF0000"/>
                </a:solidFill>
              </a:rPr>
              <a:t>under</a:t>
            </a:r>
            <a:endParaRPr lang="sk-SK" sz="6600" b="1" dirty="0">
              <a:solidFill>
                <a:srgbClr val="FF0000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899" y="47622"/>
            <a:ext cx="8981946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turtle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under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chair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sk-SK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20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8" grpId="2"/>
      <p:bldP spid="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k-SK"/>
          </a:p>
        </p:txBody>
      </p:sp>
      <p:pic>
        <p:nvPicPr>
          <p:cNvPr id="6" name="Picture 2" descr="C:\Users\ASUS X552M\Desktop\DÚ 19.5\ANJ\IMG_20200518_212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/>
          <a:stretch/>
        </p:blipFill>
        <p:spPr bwMode="auto">
          <a:xfrm>
            <a:off x="-106689" y="2675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284187" y="75854"/>
            <a:ext cx="8614795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poster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...... </a:t>
            </a:r>
            <a:r>
              <a:rPr lang="sk-SK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wall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sk-SK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682450" y="-135569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sk-SK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Šípka nahor 8"/>
          <p:cNvSpPr/>
          <p:nvPr/>
        </p:nvSpPr>
        <p:spPr>
          <a:xfrm rot="4717729">
            <a:off x="5443467" y="1217943"/>
            <a:ext cx="1706755" cy="200926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 rot="21190790">
            <a:off x="5348929" y="1545396"/>
            <a:ext cx="2526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>
                <a:solidFill>
                  <a:srgbClr val="FF0000"/>
                </a:solidFill>
              </a:rPr>
              <a:t>on</a:t>
            </a:r>
            <a:endParaRPr lang="sk-SK" sz="6600" b="1" dirty="0">
              <a:solidFill>
                <a:srgbClr val="FF0000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65373" y="141429"/>
            <a:ext cx="8573116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poster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</a:t>
            </a:r>
            <a:r>
              <a:rPr lang="sk-SK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wall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  </a:t>
            </a:r>
            <a:endParaRPr lang="sk-SK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2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8" grpId="2"/>
      <p:bldP spid="9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k-SK"/>
          </a:p>
        </p:txBody>
      </p:sp>
      <p:pic>
        <p:nvPicPr>
          <p:cNvPr id="6" name="Picture 2" descr="C:\Users\ASUS X552M\Desktop\DÚ 19.5\ANJ\IMG_20200518_212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/>
          <a:stretch/>
        </p:blipFill>
        <p:spPr bwMode="auto">
          <a:xfrm>
            <a:off x="-106689" y="2675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89565" y="267074"/>
            <a:ext cx="9248494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k-SK" sz="4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</a:t>
            </a:r>
            <a:r>
              <a:rPr lang="sk-SK" sz="4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</a:t>
            </a:r>
            <a:r>
              <a:rPr lang="sk-SK" sz="4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sk-SK" sz="4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computer</a:t>
            </a:r>
            <a:r>
              <a:rPr lang="sk-SK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sk-SK" sz="4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sk-SK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k-SK" sz="4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k-SK" sz="4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...... </a:t>
            </a:r>
            <a:r>
              <a:rPr lang="sk-SK" sz="4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sk-SK" sz="4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</a:t>
            </a:r>
            <a:r>
              <a:rPr lang="sk-SK" sz="4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desk</a:t>
            </a:r>
            <a:r>
              <a:rPr lang="sk-SK" sz="4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sk-SK" sz="4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152945" y="75854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sk-SK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Šípka nahor 8"/>
          <p:cNvSpPr/>
          <p:nvPr/>
        </p:nvSpPr>
        <p:spPr>
          <a:xfrm rot="13213842">
            <a:off x="3387868" y="1051096"/>
            <a:ext cx="1706755" cy="200926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 rot="18533012">
            <a:off x="3609588" y="1501727"/>
            <a:ext cx="1263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>
                <a:solidFill>
                  <a:srgbClr val="FF0000"/>
                </a:solidFill>
              </a:rPr>
              <a:t>on</a:t>
            </a:r>
            <a:endParaRPr lang="sk-SK" sz="6600" b="1" dirty="0">
              <a:solidFill>
                <a:srgbClr val="FF0000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3684" y="251685"/>
            <a:ext cx="9462848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computer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</a:t>
            </a:r>
            <a:r>
              <a:rPr lang="sk-SK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desk</a:t>
            </a:r>
            <a:r>
              <a:rPr lang="sk-SK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  </a:t>
            </a:r>
            <a:endParaRPr lang="sk-SK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35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8" grpId="2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k-SK"/>
          </a:p>
        </p:txBody>
      </p:sp>
      <p:pic>
        <p:nvPicPr>
          <p:cNvPr id="6" name="Picture 2" descr="C:\Users\ASUS X552M\Desktop\DÚ 19.5\ANJ\IMG_20200518_212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/>
          <a:stretch/>
        </p:blipFill>
        <p:spPr bwMode="auto">
          <a:xfrm>
            <a:off x="-13455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0" y="326416"/>
            <a:ext cx="9383081" cy="67710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sk-SK" sz="3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</a:t>
            </a:r>
            <a:r>
              <a:rPr lang="sk-SK" sz="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3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</a:t>
            </a:r>
            <a:r>
              <a:rPr lang="sk-SK" sz="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sk-SK" sz="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lamp</a:t>
            </a:r>
            <a:r>
              <a:rPr lang="sk-SK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sk-SK" sz="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sk-SK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k-SK" sz="3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k-SK" sz="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...... </a:t>
            </a:r>
            <a:r>
              <a:rPr lang="sk-SK" sz="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sk-SK" sz="3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</a:t>
            </a:r>
            <a:r>
              <a:rPr lang="sk-SK" sz="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3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bedside</a:t>
            </a:r>
            <a:r>
              <a:rPr lang="sk-SK" sz="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table. </a:t>
            </a:r>
            <a:endParaRPr lang="sk-SK" sz="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408249" y="-21124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sk-SK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Šípka nahor 8"/>
          <p:cNvSpPr/>
          <p:nvPr/>
        </p:nvSpPr>
        <p:spPr>
          <a:xfrm rot="14672631">
            <a:off x="4692478" y="1341643"/>
            <a:ext cx="1617240" cy="165084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 rot="19840592">
            <a:off x="5140255" y="1540678"/>
            <a:ext cx="1263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>
                <a:solidFill>
                  <a:srgbClr val="FF0000"/>
                </a:solidFill>
              </a:rPr>
              <a:t>on</a:t>
            </a:r>
            <a:endParaRPr lang="sk-SK" sz="6600" b="1" dirty="0">
              <a:solidFill>
                <a:srgbClr val="FF0000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18399" y="326416"/>
            <a:ext cx="914628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I </a:t>
            </a:r>
            <a:r>
              <a:rPr lang="sk-SK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</a:t>
            </a:r>
            <a:r>
              <a:rPr lang="sk-SK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</a:t>
            </a:r>
            <a:r>
              <a:rPr lang="sk-SK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</a:t>
            </a:r>
            <a:r>
              <a:rPr lang="sk-SK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lamp</a:t>
            </a:r>
            <a:r>
              <a:rPr lang="sk-SK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sk-SK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sk-SK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sk-SK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sk-SK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</a:t>
            </a:r>
            <a:r>
              <a:rPr lang="sk-SK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sk-SK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bedside</a:t>
            </a:r>
            <a:r>
              <a:rPr lang="sk-SK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table</a:t>
            </a:r>
            <a:r>
              <a:rPr lang="sk-SK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  </a:t>
            </a:r>
            <a:endParaRPr lang="sk-SK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3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8" grpId="2"/>
      <p:bldP spid="9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241</Words>
  <Application>Microsoft Office PowerPoint</Application>
  <PresentationFormat>Prezentácia na obrazovke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https://www.youtube.com/watch?v=PAnXF3CYqgM  https://www.youtube.com/watch?v=R9intHqlzhc  Možno chceš vedieť viac ... Tieto slovíčka ťa určite nebudem skúšať na známku  https://www.youtube.com/watch?v=m27Cck_LGHc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ASUS X552M</dc:creator>
  <cp:lastModifiedBy>ASUS X552M</cp:lastModifiedBy>
  <cp:revision>17</cp:revision>
  <dcterms:created xsi:type="dcterms:W3CDTF">2020-05-18T19:48:03Z</dcterms:created>
  <dcterms:modified xsi:type="dcterms:W3CDTF">2020-05-19T09:50:20Z</dcterms:modified>
</cp:coreProperties>
</file>