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D8A78-0D9D-4B22-8FB0-66B4ACA1EA87}" type="doc">
      <dgm:prSet loTypeId="urn:microsoft.com/office/officeart/2005/8/layout/cycle2" loCatId="cycle" qsTypeId="urn:microsoft.com/office/officeart/2005/8/quickstyle/3d9" qsCatId="3D" csTypeId="urn:microsoft.com/office/officeart/2005/8/colors/accent4_5" csCatId="accent4" phldr="1"/>
      <dgm:spPr/>
      <dgm:t>
        <a:bodyPr/>
        <a:lstStyle/>
        <a:p>
          <a:endParaRPr lang="sk-SK"/>
        </a:p>
      </dgm:t>
    </dgm:pt>
    <dgm:pt modelId="{55320FDF-3B72-41D0-9A07-57782D34AAC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  <a:sp3d extrusionH="152250">
          <a:bevelT w="139700" h="139700" prst="divot"/>
        </a:sp3d>
      </dgm:spPr>
      <dgm:t>
        <a:bodyPr>
          <a:sp3d extrusionH="28000" prstMaterial="matte"/>
        </a:bodyPr>
        <a:lstStyle/>
        <a:p>
          <a:r>
            <a:rPr lang="hu-HU" sz="6000" b="1" dirty="0" smtClean="0">
              <a:solidFill>
                <a:srgbClr val="FF0000"/>
              </a:solidFill>
              <a:latin typeface="Amienne" pitchFamily="82" charset="0"/>
            </a:rPr>
            <a:t>artériák</a:t>
          </a:r>
          <a:endParaRPr lang="sk-SK" sz="6000" b="1" dirty="0">
            <a:solidFill>
              <a:srgbClr val="FF0000"/>
            </a:solidFill>
            <a:latin typeface="Amienne" pitchFamily="82" charset="0"/>
          </a:endParaRPr>
        </a:p>
      </dgm:t>
    </dgm:pt>
    <dgm:pt modelId="{AB7AE514-A53A-4B4B-BAEC-40CBC5B96DFD}" type="parTrans" cxnId="{A541B362-0DDF-4215-B80E-D6E00A156DA0}">
      <dgm:prSet/>
      <dgm:spPr/>
      <dgm:t>
        <a:bodyPr/>
        <a:lstStyle/>
        <a:p>
          <a:endParaRPr lang="sk-SK"/>
        </a:p>
      </dgm:t>
    </dgm:pt>
    <dgm:pt modelId="{4D8653DF-907A-4C1F-A337-4A18A572FD5D}" type="sibTrans" cxnId="{A541B362-0DDF-4215-B80E-D6E00A156DA0}">
      <dgm:prSet/>
      <dgm:spPr/>
      <dgm:t>
        <a:bodyPr/>
        <a:lstStyle/>
        <a:p>
          <a:endParaRPr lang="sk-SK"/>
        </a:p>
      </dgm:t>
    </dgm:pt>
    <dgm:pt modelId="{92AEB45A-65C8-4279-8D3F-D9966A1C3118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  <a:sp3d extrusionH="152250">
          <a:bevelT w="139700" h="139700" prst="divot"/>
        </a:sp3d>
      </dgm:spPr>
      <dgm:t>
        <a:bodyPr>
          <a:sp3d extrusionH="28000" prstMaterial="matte"/>
        </a:bodyPr>
        <a:lstStyle/>
        <a:p>
          <a:r>
            <a:rPr lang="hu-HU" b="1" dirty="0" smtClean="0">
              <a:solidFill>
                <a:srgbClr val="0070C0"/>
              </a:solidFill>
              <a:latin typeface="Amienne" pitchFamily="82" charset="0"/>
            </a:rPr>
            <a:t>vénák</a:t>
          </a:r>
          <a:endParaRPr lang="sk-SK" b="1" dirty="0">
            <a:solidFill>
              <a:srgbClr val="0070C0"/>
            </a:solidFill>
            <a:latin typeface="Amienne" pitchFamily="82" charset="0"/>
          </a:endParaRPr>
        </a:p>
      </dgm:t>
    </dgm:pt>
    <dgm:pt modelId="{18A13C85-E2D0-4DB9-B268-196611B2540C}" type="parTrans" cxnId="{D6B3D22C-AEAC-4BF7-9FD3-E9332B90B73F}">
      <dgm:prSet/>
      <dgm:spPr/>
      <dgm:t>
        <a:bodyPr/>
        <a:lstStyle/>
        <a:p>
          <a:endParaRPr lang="sk-SK"/>
        </a:p>
      </dgm:t>
    </dgm:pt>
    <dgm:pt modelId="{E28F6CC8-8258-4A3D-97EF-3D7FCB988F5C}" type="sibTrans" cxnId="{D6B3D22C-AEAC-4BF7-9FD3-E9332B90B73F}">
      <dgm:prSet/>
      <dgm:spPr/>
      <dgm:t>
        <a:bodyPr/>
        <a:lstStyle/>
        <a:p>
          <a:endParaRPr lang="sk-SK"/>
        </a:p>
      </dgm:t>
    </dgm:pt>
    <dgm:pt modelId="{85552F5A-C583-4AE4-A39C-43981C156C5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  <a:sp3d extrusionH="152250">
          <a:bevelT w="139700" h="139700" prst="divot"/>
        </a:sp3d>
      </dgm:spPr>
      <dgm:t>
        <a:bodyPr>
          <a:sp3d extrusionH="28000" prstMaterial="matte"/>
        </a:bodyPr>
        <a:lstStyle/>
        <a:p>
          <a:r>
            <a:rPr lang="hu-HU" sz="4800" b="1" dirty="0" smtClean="0">
              <a:solidFill>
                <a:srgbClr val="00B050"/>
              </a:solidFill>
              <a:latin typeface="Amienne" pitchFamily="82" charset="0"/>
            </a:rPr>
            <a:t>kapillárisok</a:t>
          </a:r>
          <a:endParaRPr lang="sk-SK" sz="2500" b="1" dirty="0">
            <a:solidFill>
              <a:srgbClr val="00B050"/>
            </a:solidFill>
            <a:latin typeface="Amienne" pitchFamily="82" charset="0"/>
          </a:endParaRPr>
        </a:p>
      </dgm:t>
    </dgm:pt>
    <dgm:pt modelId="{88BE75BA-4C9F-478E-B753-54F5A40C1093}" type="parTrans" cxnId="{4FD48A7D-508A-477D-B2C9-8A343B33BA40}">
      <dgm:prSet/>
      <dgm:spPr/>
      <dgm:t>
        <a:bodyPr/>
        <a:lstStyle/>
        <a:p>
          <a:endParaRPr lang="sk-SK"/>
        </a:p>
      </dgm:t>
    </dgm:pt>
    <dgm:pt modelId="{4A9A997D-8083-4D21-B5DB-999B2CDA9D55}" type="sibTrans" cxnId="{4FD48A7D-508A-477D-B2C9-8A343B33BA40}">
      <dgm:prSet/>
      <dgm:spPr/>
      <dgm:t>
        <a:bodyPr/>
        <a:lstStyle/>
        <a:p>
          <a:endParaRPr lang="sk-SK"/>
        </a:p>
      </dgm:t>
    </dgm:pt>
    <dgm:pt modelId="{E41FB1A4-5B86-4C56-BD2C-2682811469CC}" type="pres">
      <dgm:prSet presAssocID="{F3DD8A78-0D9D-4B22-8FB0-66B4ACA1EA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3DB8DEE-CB20-48FA-B9F5-E361C39FBDAB}" type="pres">
      <dgm:prSet presAssocID="{55320FDF-3B72-41D0-9A07-57782D34AAC6}" presName="node" presStyleLbl="node1" presStyleIdx="0" presStyleCnt="3" custScaleX="115632" custScaleY="11577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B6835B2-A3BA-4F8C-AB8B-89ECE9BA7DFF}" type="pres">
      <dgm:prSet presAssocID="{4D8653DF-907A-4C1F-A337-4A18A572FD5D}" presName="sibTrans" presStyleLbl="sibTrans2D1" presStyleIdx="0" presStyleCnt="3"/>
      <dgm:spPr/>
      <dgm:t>
        <a:bodyPr/>
        <a:lstStyle/>
        <a:p>
          <a:endParaRPr lang="sk-SK"/>
        </a:p>
      </dgm:t>
    </dgm:pt>
    <dgm:pt modelId="{E22B6F67-72EA-443A-A308-CDCCB655FB2A}" type="pres">
      <dgm:prSet presAssocID="{4D8653DF-907A-4C1F-A337-4A18A572FD5D}" presName="connectorText" presStyleLbl="sibTrans2D1" presStyleIdx="0" presStyleCnt="3"/>
      <dgm:spPr/>
      <dgm:t>
        <a:bodyPr/>
        <a:lstStyle/>
        <a:p>
          <a:endParaRPr lang="sk-SK"/>
        </a:p>
      </dgm:t>
    </dgm:pt>
    <dgm:pt modelId="{2844D4DA-5CD5-43DC-A753-9B1A19D4A590}" type="pres">
      <dgm:prSet presAssocID="{92AEB45A-65C8-4279-8D3F-D9966A1C3118}" presName="node" presStyleLbl="node1" presStyleIdx="1" presStyleCnt="3" custScaleX="121030" custScaleY="120648" custRadScaleRad="97638" custRadScaleInc="-109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6095CF2-7EA1-4346-9ABC-3505F165F818}" type="pres">
      <dgm:prSet presAssocID="{E28F6CC8-8258-4A3D-97EF-3D7FCB988F5C}" presName="sibTrans" presStyleLbl="sibTrans2D1" presStyleIdx="1" presStyleCnt="3"/>
      <dgm:spPr/>
      <dgm:t>
        <a:bodyPr/>
        <a:lstStyle/>
        <a:p>
          <a:endParaRPr lang="sk-SK"/>
        </a:p>
      </dgm:t>
    </dgm:pt>
    <dgm:pt modelId="{2977D599-19A4-41B6-902D-55B847273347}" type="pres">
      <dgm:prSet presAssocID="{E28F6CC8-8258-4A3D-97EF-3D7FCB988F5C}" presName="connectorText" presStyleLbl="sibTrans2D1" presStyleIdx="1" presStyleCnt="3"/>
      <dgm:spPr/>
      <dgm:t>
        <a:bodyPr/>
        <a:lstStyle/>
        <a:p>
          <a:endParaRPr lang="sk-SK"/>
        </a:p>
      </dgm:t>
    </dgm:pt>
    <dgm:pt modelId="{F9466186-5DDE-4B56-8372-33E260957CB2}" type="pres">
      <dgm:prSet presAssocID="{85552F5A-C583-4AE4-A39C-43981C156C5D}" presName="node" presStyleLbl="node1" presStyleIdx="2" presStyleCnt="3" custScaleX="122882" custScaleY="12155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00C4E9-684D-4F10-AF32-3220B756CB11}" type="pres">
      <dgm:prSet presAssocID="{4A9A997D-8083-4D21-B5DB-999B2CDA9D55}" presName="sibTrans" presStyleLbl="sibTrans2D1" presStyleIdx="2" presStyleCnt="3"/>
      <dgm:spPr/>
      <dgm:t>
        <a:bodyPr/>
        <a:lstStyle/>
        <a:p>
          <a:endParaRPr lang="sk-SK"/>
        </a:p>
      </dgm:t>
    </dgm:pt>
    <dgm:pt modelId="{C38A8998-305F-411A-89CD-8B6A613DE6CB}" type="pres">
      <dgm:prSet presAssocID="{4A9A997D-8083-4D21-B5DB-999B2CDA9D55}" presName="connectorText" presStyleLbl="sibTrans2D1" presStyleIdx="2" presStyleCnt="3"/>
      <dgm:spPr/>
      <dgm:t>
        <a:bodyPr/>
        <a:lstStyle/>
        <a:p>
          <a:endParaRPr lang="sk-SK"/>
        </a:p>
      </dgm:t>
    </dgm:pt>
  </dgm:ptLst>
  <dgm:cxnLst>
    <dgm:cxn modelId="{F73893C3-52ED-4F84-BE58-B85F1E8F689B}" type="presOf" srcId="{55320FDF-3B72-41D0-9A07-57782D34AAC6}" destId="{93DB8DEE-CB20-48FA-B9F5-E361C39FBDAB}" srcOrd="0" destOrd="0" presId="urn:microsoft.com/office/officeart/2005/8/layout/cycle2"/>
    <dgm:cxn modelId="{1C54FE5A-3E11-408D-9D6E-6023032C0F28}" type="presOf" srcId="{85552F5A-C583-4AE4-A39C-43981C156C5D}" destId="{F9466186-5DDE-4B56-8372-33E260957CB2}" srcOrd="0" destOrd="0" presId="urn:microsoft.com/office/officeart/2005/8/layout/cycle2"/>
    <dgm:cxn modelId="{1271C506-0C73-44DF-A70D-F884EA3AAE97}" type="presOf" srcId="{E28F6CC8-8258-4A3D-97EF-3D7FCB988F5C}" destId="{2977D599-19A4-41B6-902D-55B847273347}" srcOrd="1" destOrd="0" presId="urn:microsoft.com/office/officeart/2005/8/layout/cycle2"/>
    <dgm:cxn modelId="{0C4A051A-6067-447A-A108-EC773FA8C85D}" type="presOf" srcId="{E28F6CC8-8258-4A3D-97EF-3D7FCB988F5C}" destId="{96095CF2-7EA1-4346-9ABC-3505F165F818}" srcOrd="0" destOrd="0" presId="urn:microsoft.com/office/officeart/2005/8/layout/cycle2"/>
    <dgm:cxn modelId="{57056F1C-4F09-4A91-A07A-34E5C0EA602A}" type="presOf" srcId="{F3DD8A78-0D9D-4B22-8FB0-66B4ACA1EA87}" destId="{E41FB1A4-5B86-4C56-BD2C-2682811469CC}" srcOrd="0" destOrd="0" presId="urn:microsoft.com/office/officeart/2005/8/layout/cycle2"/>
    <dgm:cxn modelId="{D6B3D22C-AEAC-4BF7-9FD3-E9332B90B73F}" srcId="{F3DD8A78-0D9D-4B22-8FB0-66B4ACA1EA87}" destId="{92AEB45A-65C8-4279-8D3F-D9966A1C3118}" srcOrd="1" destOrd="0" parTransId="{18A13C85-E2D0-4DB9-B268-196611B2540C}" sibTransId="{E28F6CC8-8258-4A3D-97EF-3D7FCB988F5C}"/>
    <dgm:cxn modelId="{A1C2784E-574C-4253-8D42-22B0F23856E2}" type="presOf" srcId="{4A9A997D-8083-4D21-B5DB-999B2CDA9D55}" destId="{C38A8998-305F-411A-89CD-8B6A613DE6CB}" srcOrd="1" destOrd="0" presId="urn:microsoft.com/office/officeart/2005/8/layout/cycle2"/>
    <dgm:cxn modelId="{A541B362-0DDF-4215-B80E-D6E00A156DA0}" srcId="{F3DD8A78-0D9D-4B22-8FB0-66B4ACA1EA87}" destId="{55320FDF-3B72-41D0-9A07-57782D34AAC6}" srcOrd="0" destOrd="0" parTransId="{AB7AE514-A53A-4B4B-BAEC-40CBC5B96DFD}" sibTransId="{4D8653DF-907A-4C1F-A337-4A18A572FD5D}"/>
    <dgm:cxn modelId="{E98A780E-2567-4066-8DA1-2CAE40BFD1B8}" type="presOf" srcId="{4D8653DF-907A-4C1F-A337-4A18A572FD5D}" destId="{BB6835B2-A3BA-4F8C-AB8B-89ECE9BA7DFF}" srcOrd="0" destOrd="0" presId="urn:microsoft.com/office/officeart/2005/8/layout/cycle2"/>
    <dgm:cxn modelId="{F43AE000-6CD0-4959-985D-34D16EC13E81}" type="presOf" srcId="{92AEB45A-65C8-4279-8D3F-D9966A1C3118}" destId="{2844D4DA-5CD5-43DC-A753-9B1A19D4A590}" srcOrd="0" destOrd="0" presId="urn:microsoft.com/office/officeart/2005/8/layout/cycle2"/>
    <dgm:cxn modelId="{4FD48A7D-508A-477D-B2C9-8A343B33BA40}" srcId="{F3DD8A78-0D9D-4B22-8FB0-66B4ACA1EA87}" destId="{85552F5A-C583-4AE4-A39C-43981C156C5D}" srcOrd="2" destOrd="0" parTransId="{88BE75BA-4C9F-478E-B753-54F5A40C1093}" sibTransId="{4A9A997D-8083-4D21-B5DB-999B2CDA9D55}"/>
    <dgm:cxn modelId="{1C96A6E2-5EE7-4BCF-BEE3-78F0AB388AC9}" type="presOf" srcId="{4D8653DF-907A-4C1F-A337-4A18A572FD5D}" destId="{E22B6F67-72EA-443A-A308-CDCCB655FB2A}" srcOrd="1" destOrd="0" presId="urn:microsoft.com/office/officeart/2005/8/layout/cycle2"/>
    <dgm:cxn modelId="{F791EE6A-FE46-4A18-93C6-F9D5B6079A27}" type="presOf" srcId="{4A9A997D-8083-4D21-B5DB-999B2CDA9D55}" destId="{8400C4E9-684D-4F10-AF32-3220B756CB11}" srcOrd="0" destOrd="0" presId="urn:microsoft.com/office/officeart/2005/8/layout/cycle2"/>
    <dgm:cxn modelId="{E9A9B48A-F079-4BBF-882C-69A848182FD0}" type="presParOf" srcId="{E41FB1A4-5B86-4C56-BD2C-2682811469CC}" destId="{93DB8DEE-CB20-48FA-B9F5-E361C39FBDAB}" srcOrd="0" destOrd="0" presId="urn:microsoft.com/office/officeart/2005/8/layout/cycle2"/>
    <dgm:cxn modelId="{A03C89AB-BD17-45A7-8C7F-151B68CC02D6}" type="presParOf" srcId="{E41FB1A4-5B86-4C56-BD2C-2682811469CC}" destId="{BB6835B2-A3BA-4F8C-AB8B-89ECE9BA7DFF}" srcOrd="1" destOrd="0" presId="urn:microsoft.com/office/officeart/2005/8/layout/cycle2"/>
    <dgm:cxn modelId="{D6843C36-776E-4914-9B20-708C96E59B00}" type="presParOf" srcId="{BB6835B2-A3BA-4F8C-AB8B-89ECE9BA7DFF}" destId="{E22B6F67-72EA-443A-A308-CDCCB655FB2A}" srcOrd="0" destOrd="0" presId="urn:microsoft.com/office/officeart/2005/8/layout/cycle2"/>
    <dgm:cxn modelId="{D255B21B-85BE-4934-9BF3-8813E3B28450}" type="presParOf" srcId="{E41FB1A4-5B86-4C56-BD2C-2682811469CC}" destId="{2844D4DA-5CD5-43DC-A753-9B1A19D4A590}" srcOrd="2" destOrd="0" presId="urn:microsoft.com/office/officeart/2005/8/layout/cycle2"/>
    <dgm:cxn modelId="{5B0DDDDB-95DA-491B-8584-0C9A57AF57EE}" type="presParOf" srcId="{E41FB1A4-5B86-4C56-BD2C-2682811469CC}" destId="{96095CF2-7EA1-4346-9ABC-3505F165F818}" srcOrd="3" destOrd="0" presId="urn:microsoft.com/office/officeart/2005/8/layout/cycle2"/>
    <dgm:cxn modelId="{9EC83B89-A185-44A2-8189-9917AE1A37C4}" type="presParOf" srcId="{96095CF2-7EA1-4346-9ABC-3505F165F818}" destId="{2977D599-19A4-41B6-902D-55B847273347}" srcOrd="0" destOrd="0" presId="urn:microsoft.com/office/officeart/2005/8/layout/cycle2"/>
    <dgm:cxn modelId="{9E2B4661-8A03-44EC-81CB-8F9648C9C5E0}" type="presParOf" srcId="{E41FB1A4-5B86-4C56-BD2C-2682811469CC}" destId="{F9466186-5DDE-4B56-8372-33E260957CB2}" srcOrd="4" destOrd="0" presId="urn:microsoft.com/office/officeart/2005/8/layout/cycle2"/>
    <dgm:cxn modelId="{FA7A137A-FEF5-42A7-97F2-B00BF3385718}" type="presParOf" srcId="{E41FB1A4-5B86-4C56-BD2C-2682811469CC}" destId="{8400C4E9-684D-4F10-AF32-3220B756CB11}" srcOrd="5" destOrd="0" presId="urn:microsoft.com/office/officeart/2005/8/layout/cycle2"/>
    <dgm:cxn modelId="{DAA153FD-9433-427E-B079-397E81620905}" type="presParOf" srcId="{8400C4E9-684D-4F10-AF32-3220B756CB11}" destId="{C38A8998-305F-411A-89CD-8B6A613DE6C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B8DEE-CB20-48FA-B9F5-E361C39FBDAB}">
      <dsp:nvSpPr>
        <dsp:cNvPr id="0" name=""/>
        <dsp:cNvSpPr/>
      </dsp:nvSpPr>
      <dsp:spPr>
        <a:xfrm>
          <a:off x="2723828" y="-235426"/>
          <a:ext cx="2928723" cy="2932219"/>
        </a:xfrm>
        <a:prstGeom prst="ellipse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p3d extrusionH="152250">
          <a:bevelT w="139700" h="139700" prst="divo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0" b="1" kern="1200" dirty="0" smtClean="0">
              <a:solidFill>
                <a:srgbClr val="FF0000"/>
              </a:solidFill>
              <a:latin typeface="Amienne" pitchFamily="82" charset="0"/>
            </a:rPr>
            <a:t>artériák</a:t>
          </a:r>
          <a:endParaRPr lang="sk-SK" sz="6000" b="1" kern="1200" dirty="0">
            <a:solidFill>
              <a:srgbClr val="FF0000"/>
            </a:solidFill>
            <a:latin typeface="Amienne" pitchFamily="82" charset="0"/>
          </a:endParaRPr>
        </a:p>
      </dsp:txBody>
      <dsp:txXfrm>
        <a:off x="3152730" y="193988"/>
        <a:ext cx="2070919" cy="2073391"/>
      </dsp:txXfrm>
    </dsp:sp>
    <dsp:sp modelId="{BB6835B2-A3BA-4F8C-AB8B-89ECE9BA7DFF}">
      <dsp:nvSpPr>
        <dsp:cNvPr id="0" name=""/>
        <dsp:cNvSpPr/>
      </dsp:nvSpPr>
      <dsp:spPr>
        <a:xfrm rot="3604254">
          <a:off x="4902053" y="2391243"/>
          <a:ext cx="400667" cy="854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3600" kern="1200"/>
        </a:p>
      </dsp:txBody>
      <dsp:txXfrm>
        <a:off x="4932167" y="2510122"/>
        <a:ext cx="280467" cy="512890"/>
      </dsp:txXfrm>
    </dsp:sp>
    <dsp:sp modelId="{2844D4DA-5CD5-43DC-A753-9B1A19D4A590}">
      <dsp:nvSpPr>
        <dsp:cNvPr id="0" name=""/>
        <dsp:cNvSpPr/>
      </dsp:nvSpPr>
      <dsp:spPr>
        <a:xfrm>
          <a:off x="4526814" y="2953348"/>
          <a:ext cx="3065444" cy="3055768"/>
        </a:xfrm>
        <a:prstGeom prst="ellipse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p3d extrusionH="152250">
          <a:bevelT w="139700" h="139700" prst="divo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b="1" kern="1200" dirty="0" smtClean="0">
              <a:solidFill>
                <a:srgbClr val="0070C0"/>
              </a:solidFill>
              <a:latin typeface="Amienne" pitchFamily="82" charset="0"/>
            </a:rPr>
            <a:t>vénák</a:t>
          </a:r>
          <a:endParaRPr lang="sk-SK" sz="6500" b="1" kern="1200" dirty="0">
            <a:solidFill>
              <a:srgbClr val="0070C0"/>
            </a:solidFill>
            <a:latin typeface="Amienne" pitchFamily="82" charset="0"/>
          </a:endParaRPr>
        </a:p>
      </dsp:txBody>
      <dsp:txXfrm>
        <a:off x="4975738" y="3400855"/>
        <a:ext cx="2167596" cy="2160754"/>
      </dsp:txXfrm>
    </dsp:sp>
    <dsp:sp modelId="{96095CF2-7EA1-4346-9ABC-3505F165F818}">
      <dsp:nvSpPr>
        <dsp:cNvPr id="0" name=""/>
        <dsp:cNvSpPr/>
      </dsp:nvSpPr>
      <dsp:spPr>
        <a:xfrm rot="10756812">
          <a:off x="4011832" y="4077262"/>
          <a:ext cx="364025" cy="854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129359"/>
            <a:satOff val="-1633"/>
            <a:lumOff val="1344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3600" kern="1200"/>
        </a:p>
      </dsp:txBody>
      <dsp:txXfrm rot="10800000">
        <a:off x="4121035" y="4247540"/>
        <a:ext cx="254818" cy="512890"/>
      </dsp:txXfrm>
    </dsp:sp>
    <dsp:sp modelId="{F9466186-5DDE-4B56-8372-33E260957CB2}">
      <dsp:nvSpPr>
        <dsp:cNvPr id="0" name=""/>
        <dsp:cNvSpPr/>
      </dsp:nvSpPr>
      <dsp:spPr>
        <a:xfrm>
          <a:off x="727924" y="2989256"/>
          <a:ext cx="3112351" cy="3078817"/>
        </a:xfrm>
        <a:prstGeom prst="ellipse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p3d extrusionH="152250">
          <a:bevelT w="139700" h="139700" prst="divo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b="1" kern="1200" dirty="0" smtClean="0">
              <a:solidFill>
                <a:srgbClr val="00B050"/>
              </a:solidFill>
              <a:latin typeface="Amienne" pitchFamily="82" charset="0"/>
            </a:rPr>
            <a:t>kapillárisok</a:t>
          </a:r>
          <a:endParaRPr lang="sk-SK" sz="2500" b="1" kern="1200" dirty="0">
            <a:solidFill>
              <a:srgbClr val="00B050"/>
            </a:solidFill>
            <a:latin typeface="Amienne" pitchFamily="82" charset="0"/>
          </a:endParaRPr>
        </a:p>
      </dsp:txBody>
      <dsp:txXfrm>
        <a:off x="1183717" y="3440138"/>
        <a:ext cx="2200765" cy="2177053"/>
      </dsp:txXfrm>
    </dsp:sp>
    <dsp:sp modelId="{8400C4E9-684D-4F10-AF32-3220B756CB11}">
      <dsp:nvSpPr>
        <dsp:cNvPr id="0" name=""/>
        <dsp:cNvSpPr/>
      </dsp:nvSpPr>
      <dsp:spPr>
        <a:xfrm rot="18000000">
          <a:off x="3037898" y="2428921"/>
          <a:ext cx="423448" cy="854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258718"/>
            <a:satOff val="-3266"/>
            <a:lumOff val="2688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3600" kern="1200"/>
        </a:p>
      </dsp:txBody>
      <dsp:txXfrm>
        <a:off x="3069657" y="2654892"/>
        <a:ext cx="296414" cy="512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501-7157-4A09-B046-4D39E51FEC60}" type="datetimeFigureOut">
              <a:rPr lang="sk-SK" smtClean="0"/>
              <a:t>5. 5. 2020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B7E-CE3D-40B9-BCE1-18D2F996D940}" type="slidenum">
              <a:rPr lang="sk-SK" smtClean="0"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501-7157-4A09-B046-4D39E51FEC60}" type="datetimeFigureOut">
              <a:rPr lang="sk-SK" smtClean="0"/>
              <a:t>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B7E-CE3D-40B9-BCE1-18D2F996D9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501-7157-4A09-B046-4D39E51FEC60}" type="datetimeFigureOut">
              <a:rPr lang="sk-SK" smtClean="0"/>
              <a:t>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B7E-CE3D-40B9-BCE1-18D2F996D9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501-7157-4A09-B046-4D39E51FEC60}" type="datetimeFigureOut">
              <a:rPr lang="sk-SK" smtClean="0"/>
              <a:t>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B7E-CE3D-40B9-BCE1-18D2F996D9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501-7157-4A09-B046-4D39E51FEC60}" type="datetimeFigureOut">
              <a:rPr lang="sk-SK" smtClean="0"/>
              <a:t>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6BBB7E-CE3D-40B9-BCE1-18D2F996D94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501-7157-4A09-B046-4D39E51FEC60}" type="datetimeFigureOut">
              <a:rPr lang="sk-SK" smtClean="0"/>
              <a:t>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B7E-CE3D-40B9-BCE1-18D2F996D9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501-7157-4A09-B046-4D39E51FEC60}" type="datetimeFigureOut">
              <a:rPr lang="sk-SK" smtClean="0"/>
              <a:t>5. 5. 2020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B7E-CE3D-40B9-BCE1-18D2F996D9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501-7157-4A09-B046-4D39E51FEC60}" type="datetimeFigureOut">
              <a:rPr lang="sk-SK" smtClean="0"/>
              <a:t>5. 5. 2020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B7E-CE3D-40B9-BCE1-18D2F996D9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501-7157-4A09-B046-4D39E51FEC60}" type="datetimeFigureOut">
              <a:rPr lang="sk-SK" smtClean="0"/>
              <a:t>5. 5. 2020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B7E-CE3D-40B9-BCE1-18D2F996D9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501-7157-4A09-B046-4D39E51FEC60}" type="datetimeFigureOut">
              <a:rPr lang="sk-SK" smtClean="0"/>
              <a:t>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B7E-CE3D-40B9-BCE1-18D2F996D9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501-7157-4A09-B046-4D39E51FEC60}" type="datetimeFigureOut">
              <a:rPr lang="sk-SK" smtClean="0"/>
              <a:t>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BB7E-CE3D-40B9-BCE1-18D2F996D9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E09501-7157-4A09-B046-4D39E51FEC60}" type="datetimeFigureOut">
              <a:rPr lang="sk-SK" smtClean="0"/>
              <a:t>5. 5. 2020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6BBB7E-CE3D-40B9-BCE1-18D2F996D940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28600" y="222250"/>
            <a:ext cx="7162800" cy="1431925"/>
          </a:xfrm>
        </p:spPr>
        <p:txBody>
          <a:bodyPr/>
          <a:lstStyle/>
          <a:p>
            <a:pPr>
              <a:defRPr/>
            </a:pPr>
            <a:r>
              <a:rPr lang="hu-HU" sz="8800" b="1" dirty="0" smtClean="0">
                <a:solidFill>
                  <a:srgbClr val="00FF00"/>
                </a:solidFill>
              </a:rPr>
              <a:t>A </a:t>
            </a:r>
            <a:r>
              <a:rPr lang="hu-HU" sz="8800" b="1" cap="small" dirty="0" smtClean="0">
                <a:solidFill>
                  <a:srgbClr val="00FF00"/>
                </a:solidFill>
              </a:rPr>
              <a:t>vérerek</a:t>
            </a:r>
            <a:endParaRPr lang="sk-SK" sz="8800" b="1" cap="small" dirty="0">
              <a:solidFill>
                <a:srgbClr val="00FF00"/>
              </a:solidFill>
            </a:endParaRPr>
          </a:p>
        </p:txBody>
      </p:sp>
      <p:sp>
        <p:nvSpPr>
          <p:cNvPr id="20483" name="Podnadpis 3"/>
          <p:cNvSpPr>
            <a:spLocks noGrp="1"/>
          </p:cNvSpPr>
          <p:nvPr>
            <p:ph type="subTitle" idx="1"/>
          </p:nvPr>
        </p:nvSpPr>
        <p:spPr>
          <a:xfrm>
            <a:off x="2339975" y="3141663"/>
            <a:ext cx="4191000" cy="1066800"/>
          </a:xfrm>
        </p:spPr>
        <p:txBody>
          <a:bodyPr/>
          <a:lstStyle/>
          <a:p>
            <a:endParaRPr lang="sk-SK" altLang="sk-SK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395536" y="476672"/>
          <a:ext cx="835292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5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1.gstatic.com/images?q=tbn:ANd9GcSrHwDWQJx4TZ73SRhluxf5hRBGXyybVWsGLaJUYo9UGCnMoX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27368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http://t0.gstatic.com/images?q=tbn:ANd9GcQUWsVBDWWyGYv5jotYeaWlZJ9qT6jvgv4I_NoDqSU1Cs3VjDJi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67" y="620688"/>
            <a:ext cx="501489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3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levelandleader.com/files/heart-att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408738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323850" y="333375"/>
            <a:ext cx="8223250" cy="1439863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pitvarok és kamrák között </a:t>
            </a:r>
            <a:r>
              <a:rPr lang="hu-HU" b="1" dirty="0" smtClean="0">
                <a:solidFill>
                  <a:srgbClr val="FFC000"/>
                </a:solidFill>
              </a:rPr>
              <a:t>hegyes vitorlás billentyűk</a:t>
            </a:r>
            <a:r>
              <a:rPr lang="hu-H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találhatók, melyek csak egy irányba engedik át a vért. </a:t>
            </a:r>
            <a:endParaRPr lang="sk-SK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1747" name="Picture 2" descr="http://patikapedia.hu/media/image/szi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41438"/>
            <a:ext cx="424815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obsahu 4"/>
          <p:cNvSpPr>
            <a:spLocks noGrp="1"/>
          </p:cNvSpPr>
          <p:nvPr>
            <p:ph sz="half" idx="1"/>
          </p:nvPr>
        </p:nvSpPr>
        <p:spPr>
          <a:xfrm>
            <a:off x="539750" y="2060575"/>
            <a:ext cx="3311525" cy="4464050"/>
          </a:xfrm>
          <a:solidFill>
            <a:srgbClr val="C00000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hu-HU" sz="3200" b="1" dirty="0" smtClean="0">
                <a:solidFill>
                  <a:srgbClr val="00FF00"/>
                </a:solidFill>
              </a:rPr>
              <a:t>A szív felépítése: </a:t>
            </a:r>
          </a:p>
          <a:p>
            <a:pPr>
              <a:buFontTx/>
              <a:buNone/>
              <a:defRPr/>
            </a:pPr>
            <a:endParaRPr lang="hu-HU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hu-HU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JP – jobb pitvar</a:t>
            </a:r>
          </a:p>
          <a:p>
            <a:pPr>
              <a:buFontTx/>
              <a:buNone/>
              <a:defRPr/>
            </a:pPr>
            <a:r>
              <a:rPr lang="hu-HU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JK – jobb kamra</a:t>
            </a:r>
          </a:p>
          <a:p>
            <a:pPr>
              <a:buFontTx/>
              <a:buNone/>
              <a:defRPr/>
            </a:pPr>
            <a:endParaRPr lang="hu-HU" b="1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Tx/>
              <a:buNone/>
              <a:defRPr/>
            </a:pPr>
            <a:r>
              <a:rPr lang="hu-HU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BP – bal pitvar</a:t>
            </a:r>
          </a:p>
          <a:p>
            <a:pPr>
              <a:buFontTx/>
              <a:buNone/>
              <a:defRPr/>
            </a:pPr>
            <a:r>
              <a:rPr lang="hu-HU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BK – bal kamra</a:t>
            </a:r>
          </a:p>
        </p:txBody>
      </p:sp>
    </p:spTree>
    <p:extLst>
      <p:ext uri="{BB962C8B-B14F-4D97-AF65-F5344CB8AC3E}">
        <p14:creationId xmlns:p14="http://schemas.microsoft.com/office/powerpoint/2010/main" val="28323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323850" y="333375"/>
            <a:ext cx="8223250" cy="1439863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szívet a </a:t>
            </a:r>
            <a:r>
              <a:rPr lang="hu-HU" b="1" dirty="0" smtClean="0">
                <a:solidFill>
                  <a:srgbClr val="FFC000"/>
                </a:solidFill>
              </a:rPr>
              <a:t>koszorúerek</a:t>
            </a: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táplálják, amelyek a szív egész felszínét átszövik. </a:t>
            </a:r>
            <a:endParaRPr lang="sk-SK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42" name="Picture 2" descr="http://www.vital.hu/files/images/co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2666962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2772" name="Picture 6" descr="coronary-ves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4384675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6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cap="all" dirty="0" smtClean="0">
                <a:solidFill>
                  <a:srgbClr val="00FF00"/>
                </a:solidFill>
              </a:rPr>
              <a:t>A kisvérkör</a:t>
            </a:r>
            <a:br>
              <a:rPr lang="hu-HU" cap="all" dirty="0" smtClean="0">
                <a:solidFill>
                  <a:srgbClr val="00FF00"/>
                </a:solidFill>
              </a:rPr>
            </a:br>
            <a:r>
              <a:rPr lang="hu-HU" cap="all" dirty="0" smtClean="0">
                <a:solidFill>
                  <a:srgbClr val="00FF00"/>
                </a:solidFill>
              </a:rPr>
              <a:t>	</a:t>
            </a:r>
            <a:r>
              <a:rPr lang="hu-HU" sz="2400" cap="all" dirty="0" smtClean="0">
                <a:solidFill>
                  <a:srgbClr val="00FF00"/>
                </a:solidFill>
              </a:rPr>
              <a:t>tüdővérkör</a:t>
            </a:r>
            <a:endParaRPr lang="sk-SK" cap="all" dirty="0">
              <a:solidFill>
                <a:srgbClr val="00FF00"/>
              </a:solidFill>
            </a:endParaRPr>
          </a:p>
        </p:txBody>
      </p:sp>
      <p:sp>
        <p:nvSpPr>
          <p:cNvPr id="33795" name="Zástupný symbol obsahu 2"/>
          <p:cNvSpPr>
            <a:spLocks noGrp="1"/>
          </p:cNvSpPr>
          <p:nvPr>
            <p:ph sz="half" idx="1"/>
          </p:nvPr>
        </p:nvSpPr>
        <p:spPr>
          <a:xfrm>
            <a:off x="250825" y="1676400"/>
            <a:ext cx="4608513" cy="4495800"/>
          </a:xfrm>
        </p:spPr>
        <p:txBody>
          <a:bodyPr/>
          <a:lstStyle/>
          <a:p>
            <a:r>
              <a:rPr lang="hu-HU" altLang="sk-SK" dirty="0" smtClean="0"/>
              <a:t>A szív és a tüdő között teremt kapcsolatot. </a:t>
            </a:r>
          </a:p>
          <a:p>
            <a:r>
              <a:rPr lang="hu-HU" altLang="sk-SK" dirty="0" smtClean="0"/>
              <a:t>A kis vérkörben az oxigénszegény vér oxigénnel dúsul!</a:t>
            </a:r>
          </a:p>
          <a:p>
            <a:endParaRPr lang="hu-HU" altLang="sk-SK" dirty="0" smtClean="0"/>
          </a:p>
          <a:p>
            <a:r>
              <a:rPr lang="sk-SK" altLang="sk-SK" b="1" dirty="0" err="1" smtClean="0">
                <a:solidFill>
                  <a:srgbClr val="FFC000"/>
                </a:solidFill>
              </a:rPr>
              <a:t>Oxigénhiányos</a:t>
            </a:r>
            <a:r>
              <a:rPr lang="sk-SK" altLang="sk-SK" b="1" dirty="0" smtClean="0">
                <a:solidFill>
                  <a:srgbClr val="FFC000"/>
                </a:solidFill>
              </a:rPr>
              <a:t> </a:t>
            </a:r>
            <a:r>
              <a:rPr lang="sk-SK" altLang="sk-SK" b="1" dirty="0" err="1" smtClean="0">
                <a:solidFill>
                  <a:srgbClr val="FFC000"/>
                </a:solidFill>
              </a:rPr>
              <a:t>vér</a:t>
            </a:r>
            <a:r>
              <a:rPr lang="sk-SK" altLang="sk-SK" b="1" dirty="0" smtClean="0">
                <a:solidFill>
                  <a:srgbClr val="FFC000"/>
                </a:solidFill>
              </a:rPr>
              <a:t> a </a:t>
            </a:r>
            <a:r>
              <a:rPr lang="sk-SK" altLang="sk-SK" b="1" dirty="0" err="1" smtClean="0">
                <a:solidFill>
                  <a:srgbClr val="FFC000"/>
                </a:solidFill>
              </a:rPr>
              <a:t>testből</a:t>
            </a:r>
            <a:r>
              <a:rPr lang="sk-SK" altLang="sk-SK" b="1" dirty="0" smtClean="0">
                <a:solidFill>
                  <a:srgbClr val="FFC000"/>
                </a:solidFill>
              </a:rPr>
              <a:t> </a:t>
            </a:r>
            <a:r>
              <a:rPr lang="sk-SK" altLang="sk-SK" b="1" dirty="0" err="1" smtClean="0">
                <a:solidFill>
                  <a:srgbClr val="FFC000"/>
                </a:solidFill>
              </a:rPr>
              <a:t>JP-ba</a:t>
            </a:r>
            <a:r>
              <a:rPr lang="sk-SK" altLang="sk-SK" b="1" dirty="0" smtClean="0">
                <a:solidFill>
                  <a:srgbClr val="FFC000"/>
                </a:solidFill>
              </a:rPr>
              <a:t>, </a:t>
            </a:r>
            <a:r>
              <a:rPr lang="sk-SK" altLang="sk-SK" b="1" dirty="0" err="1" smtClean="0">
                <a:solidFill>
                  <a:srgbClr val="FFC000"/>
                </a:solidFill>
              </a:rPr>
              <a:t>onnan</a:t>
            </a:r>
            <a:r>
              <a:rPr lang="sk-SK" altLang="sk-SK" b="1" dirty="0" smtClean="0">
                <a:solidFill>
                  <a:srgbClr val="FFC000"/>
                </a:solidFill>
              </a:rPr>
              <a:t> </a:t>
            </a:r>
            <a:r>
              <a:rPr lang="sk-SK" altLang="sk-SK" b="1" dirty="0" err="1" smtClean="0">
                <a:solidFill>
                  <a:srgbClr val="FFC000"/>
                </a:solidFill>
              </a:rPr>
              <a:t>JK</a:t>
            </a:r>
            <a:r>
              <a:rPr lang="sk-SK" altLang="sk-SK" b="1" dirty="0" smtClean="0">
                <a:solidFill>
                  <a:srgbClr val="FFC000"/>
                </a:solidFill>
              </a:rPr>
              <a:t> </a:t>
            </a:r>
            <a:r>
              <a:rPr lang="sk-SK" altLang="sk-SK" b="1" dirty="0" smtClean="0">
                <a:solidFill>
                  <a:srgbClr val="FFC000"/>
                </a:solidFill>
                <a:cs typeface="Arial" charset="0"/>
              </a:rPr>
              <a:t>→</a:t>
            </a:r>
            <a:r>
              <a:rPr lang="sk-SK" altLang="sk-SK" b="1" dirty="0" smtClean="0">
                <a:solidFill>
                  <a:srgbClr val="FFC000"/>
                </a:solidFill>
              </a:rPr>
              <a:t> </a:t>
            </a:r>
            <a:r>
              <a:rPr lang="sk-SK" altLang="sk-SK" b="1" dirty="0" err="1" smtClean="0">
                <a:solidFill>
                  <a:srgbClr val="FFC000"/>
                </a:solidFill>
              </a:rPr>
              <a:t>tüdő</a:t>
            </a:r>
            <a:r>
              <a:rPr lang="sk-SK" altLang="sk-SK" b="1" dirty="0" smtClean="0">
                <a:solidFill>
                  <a:srgbClr val="FFC000"/>
                </a:solidFill>
              </a:rPr>
              <a:t> </a:t>
            </a:r>
            <a:r>
              <a:rPr lang="sk-SK" altLang="sk-SK" b="1" dirty="0" err="1" smtClean="0">
                <a:solidFill>
                  <a:srgbClr val="FFC000"/>
                </a:solidFill>
                <a:cs typeface="Arial" charset="0"/>
              </a:rPr>
              <a:t>→</a:t>
            </a:r>
            <a:r>
              <a:rPr lang="sk-SK" altLang="sk-SK" b="1" dirty="0" smtClean="0">
                <a:solidFill>
                  <a:srgbClr val="FFC000"/>
                </a:solidFill>
              </a:rPr>
              <a:t> </a:t>
            </a:r>
            <a:r>
              <a:rPr lang="sk-SK" altLang="sk-SK" b="1" dirty="0" err="1" smtClean="0">
                <a:solidFill>
                  <a:srgbClr val="FFC000"/>
                </a:solidFill>
              </a:rPr>
              <a:t>oxigéndús</a:t>
            </a:r>
            <a:r>
              <a:rPr lang="sk-SK" altLang="sk-SK" b="1" dirty="0" smtClean="0">
                <a:solidFill>
                  <a:srgbClr val="FFC000"/>
                </a:solidFill>
              </a:rPr>
              <a:t> </a:t>
            </a:r>
            <a:r>
              <a:rPr lang="sk-SK" altLang="sk-SK" b="1" dirty="0" err="1" smtClean="0">
                <a:solidFill>
                  <a:srgbClr val="FFC000"/>
                </a:solidFill>
              </a:rPr>
              <a:t>vér</a:t>
            </a:r>
            <a:r>
              <a:rPr lang="sk-SK" altLang="sk-SK" b="1" dirty="0" smtClean="0">
                <a:solidFill>
                  <a:srgbClr val="FFC000"/>
                </a:solidFill>
              </a:rPr>
              <a:t> a </a:t>
            </a:r>
            <a:r>
              <a:rPr lang="sk-SK" altLang="sk-SK" b="1" dirty="0" err="1" smtClean="0">
                <a:solidFill>
                  <a:srgbClr val="FFC000"/>
                </a:solidFill>
              </a:rPr>
              <a:t>tüdőből</a:t>
            </a:r>
            <a:r>
              <a:rPr lang="sk-SK" altLang="sk-SK" b="1" dirty="0" smtClean="0">
                <a:solidFill>
                  <a:srgbClr val="FFC000"/>
                </a:solidFill>
              </a:rPr>
              <a:t> </a:t>
            </a:r>
            <a:r>
              <a:rPr lang="sk-SK" altLang="sk-SK" b="1" dirty="0" err="1" smtClean="0">
                <a:solidFill>
                  <a:srgbClr val="FFC000"/>
                </a:solidFill>
              </a:rPr>
              <a:t>a</a:t>
            </a:r>
            <a:r>
              <a:rPr lang="sk-SK" altLang="sk-SK" b="1" dirty="0" smtClean="0">
                <a:solidFill>
                  <a:srgbClr val="FFC000"/>
                </a:solidFill>
              </a:rPr>
              <a:t> </a:t>
            </a:r>
            <a:r>
              <a:rPr lang="sk-SK" altLang="sk-SK" b="1" dirty="0" err="1" smtClean="0">
                <a:solidFill>
                  <a:srgbClr val="FFC000"/>
                </a:solidFill>
              </a:rPr>
              <a:t>BP</a:t>
            </a:r>
            <a:endParaRPr lang="sk-SK" altLang="sk-SK" b="1" dirty="0" smtClean="0">
              <a:solidFill>
                <a:srgbClr val="FFC000"/>
              </a:solidFill>
            </a:endParaRPr>
          </a:p>
        </p:txBody>
      </p:sp>
      <p:pic>
        <p:nvPicPr>
          <p:cNvPr id="62466" name="Picture 2" descr="http://www.pardi.ro/evkiado/images/ve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3474039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68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382000" cy="1311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cap="all" dirty="0" smtClean="0">
                <a:solidFill>
                  <a:srgbClr val="00FF00"/>
                </a:solidFill>
              </a:rPr>
              <a:t>A NAGYVÉRKÖR</a:t>
            </a:r>
            <a:br>
              <a:rPr lang="hu-HU" cap="all" dirty="0" smtClean="0">
                <a:solidFill>
                  <a:srgbClr val="00FF00"/>
                </a:solidFill>
              </a:rPr>
            </a:br>
            <a:r>
              <a:rPr lang="hu-HU" cap="all" dirty="0" smtClean="0">
                <a:solidFill>
                  <a:srgbClr val="00FF00"/>
                </a:solidFill>
              </a:rPr>
              <a:t>     </a:t>
            </a:r>
            <a:r>
              <a:rPr lang="hu-HU" sz="2400" cap="all" dirty="0" smtClean="0">
                <a:solidFill>
                  <a:srgbClr val="00FF00"/>
                </a:solidFill>
              </a:rPr>
              <a:t>testvérkör</a:t>
            </a:r>
            <a:endParaRPr lang="sk-SK" cap="all" dirty="0">
              <a:solidFill>
                <a:srgbClr val="00FF00"/>
              </a:solidFill>
            </a:endParaRPr>
          </a:p>
        </p:txBody>
      </p:sp>
      <p:sp>
        <p:nvSpPr>
          <p:cNvPr id="34819" name="Zástupný symbol obsahu 2"/>
          <p:cNvSpPr>
            <a:spLocks noGrp="1"/>
          </p:cNvSpPr>
          <p:nvPr>
            <p:ph sz="half" idx="1"/>
          </p:nvPr>
        </p:nvSpPr>
        <p:spPr>
          <a:xfrm>
            <a:off x="250825" y="1676400"/>
            <a:ext cx="4608513" cy="4495800"/>
          </a:xfrm>
        </p:spPr>
        <p:txBody>
          <a:bodyPr/>
          <a:lstStyle/>
          <a:p>
            <a:r>
              <a:rPr lang="hu-HU" altLang="sk-SK" smtClean="0"/>
              <a:t>A szív és a szervezet minden szerve és sejtje között teremt kapcsolatot</a:t>
            </a:r>
          </a:p>
          <a:p>
            <a:endParaRPr lang="hu-HU" altLang="sk-SK" smtClean="0"/>
          </a:p>
          <a:p>
            <a:r>
              <a:rPr lang="hu-HU" altLang="sk-SK" b="1" smtClean="0">
                <a:solidFill>
                  <a:srgbClr val="FFC000"/>
                </a:solidFill>
                <a:cs typeface="Arial" charset="0"/>
              </a:rPr>
              <a:t>BK →</a:t>
            </a:r>
            <a:r>
              <a:rPr lang="hu-HU" altLang="sk-SK" b="1" smtClean="0">
                <a:solidFill>
                  <a:srgbClr val="FFC000"/>
                </a:solidFill>
              </a:rPr>
              <a:t> aorta, felső és alsó artériás rendszer, hajszálerek </a:t>
            </a:r>
            <a:r>
              <a:rPr lang="hu-HU" altLang="sk-SK" b="1" smtClean="0">
                <a:solidFill>
                  <a:srgbClr val="FFC000"/>
                </a:solidFill>
                <a:cs typeface="Arial" charset="0"/>
              </a:rPr>
              <a:t>→</a:t>
            </a:r>
            <a:r>
              <a:rPr lang="hu-HU" altLang="sk-SK" b="1" smtClean="0">
                <a:solidFill>
                  <a:srgbClr val="FFC000"/>
                </a:solidFill>
              </a:rPr>
              <a:t> vénás rendszer </a:t>
            </a:r>
            <a:r>
              <a:rPr lang="hu-HU" altLang="sk-SK" b="1" smtClean="0">
                <a:solidFill>
                  <a:srgbClr val="FFC000"/>
                </a:solidFill>
                <a:cs typeface="Arial" charset="0"/>
              </a:rPr>
              <a:t>→</a:t>
            </a:r>
            <a:r>
              <a:rPr lang="hu-HU" altLang="sk-SK" b="1" smtClean="0">
                <a:solidFill>
                  <a:srgbClr val="FFC000"/>
                </a:solidFill>
              </a:rPr>
              <a:t> jobb pitvar</a:t>
            </a:r>
            <a:r>
              <a:rPr lang="hu-HU" altLang="sk-SK" smtClean="0"/>
              <a:t>,</a:t>
            </a:r>
            <a:endParaRPr lang="hu-HU" altLang="sk-SK" b="1" smtClean="0">
              <a:solidFill>
                <a:srgbClr val="FFC000"/>
              </a:solidFill>
            </a:endParaRPr>
          </a:p>
        </p:txBody>
      </p:sp>
      <p:pic>
        <p:nvPicPr>
          <p:cNvPr id="62466" name="Picture 2" descr="http://www.pardi.ro/evkiado/images/ve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3474039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47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z ember két vérkörös keringési rendsz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8913"/>
            <a:ext cx="4824413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7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95288" y="333375"/>
            <a:ext cx="7993062" cy="3959225"/>
          </a:xfrm>
        </p:spPr>
        <p:txBody>
          <a:bodyPr/>
          <a:lstStyle/>
          <a:p>
            <a:pPr eaLnBrk="1" hangingPunct="1">
              <a:buFont typeface="Bookman Old Style" pitchFamily="18" charset="0"/>
              <a:buChar char="♥"/>
              <a:defRPr/>
            </a:pPr>
            <a:r>
              <a:rPr lang="hu-HU" sz="3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szív külső megnyilvánulása a </a:t>
            </a:r>
            <a:r>
              <a:rPr lang="hu-HU" sz="3000" b="1" dirty="0" smtClean="0">
                <a:solidFill>
                  <a:srgbClr val="FFC000"/>
                </a:solidFill>
              </a:rPr>
              <a:t>pulzus</a:t>
            </a:r>
            <a:r>
              <a:rPr lang="hu-HU" sz="3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</a:p>
          <a:p>
            <a:pPr eaLnBrk="1" hangingPunct="1">
              <a:buFont typeface="Bookman Old Style" pitchFamily="18" charset="0"/>
              <a:buChar char="♥"/>
              <a:defRPr/>
            </a:pPr>
            <a:r>
              <a:rPr lang="hu-HU" sz="3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Nyugalmi állapotban percenként </a:t>
            </a:r>
            <a:r>
              <a:rPr lang="hu-HU" sz="3000" b="1" dirty="0" smtClean="0">
                <a:solidFill>
                  <a:srgbClr val="FFC000"/>
                </a:solidFill>
              </a:rPr>
              <a:t>70-80</a:t>
            </a:r>
            <a:r>
              <a:rPr lang="hu-HU" sz="3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</a:p>
          <a:p>
            <a:pPr eaLnBrk="1" hangingPunct="1">
              <a:buFont typeface="Bookman Old Style" pitchFamily="18" charset="0"/>
              <a:buChar char="♥"/>
              <a:defRPr/>
            </a:pPr>
            <a:r>
              <a:rPr lang="hu-HU" sz="3000" dirty="0" smtClean="0">
                <a:solidFill>
                  <a:schemeClr val="accent1"/>
                </a:solidFill>
              </a:rPr>
              <a:t>A </a:t>
            </a:r>
            <a:r>
              <a:rPr lang="hu-HU" sz="3000" b="1" dirty="0" smtClean="0">
                <a:solidFill>
                  <a:srgbClr val="FFC000"/>
                </a:solidFill>
              </a:rPr>
              <a:t>szívhangok</a:t>
            </a:r>
            <a:r>
              <a:rPr lang="hu-HU" sz="3000" dirty="0" smtClean="0">
                <a:solidFill>
                  <a:schemeClr val="accent1"/>
                </a:solidFill>
              </a:rPr>
              <a:t> a szívbillentyűk becsapódásakor jelentkeznek.</a:t>
            </a:r>
          </a:p>
          <a:p>
            <a:pPr eaLnBrk="1" hangingPunct="1">
              <a:buFont typeface="Bookman Old Style" pitchFamily="18" charset="0"/>
              <a:buChar char="♥"/>
              <a:defRPr/>
            </a:pPr>
            <a:r>
              <a:rPr lang="hu-HU" sz="3000" dirty="0" smtClean="0">
                <a:solidFill>
                  <a:schemeClr val="accent1"/>
                </a:solidFill>
              </a:rPr>
              <a:t>Naponta kb. 10 000 l vért pumpál át a szív.</a:t>
            </a:r>
          </a:p>
          <a:p>
            <a:pPr eaLnBrk="1" hangingPunct="1">
              <a:buFont typeface="Bookman Old Style" pitchFamily="18" charset="0"/>
              <a:buChar char="♥"/>
              <a:defRPr/>
            </a:pPr>
            <a:r>
              <a:rPr lang="hu-HU" sz="3000" dirty="0" smtClean="0">
                <a:solidFill>
                  <a:schemeClr val="accent1"/>
                </a:solidFill>
              </a:rPr>
              <a:t>A szív működését elektrokardiográffal (</a:t>
            </a:r>
            <a:r>
              <a:rPr lang="hu-HU" sz="3000" b="1" dirty="0" smtClean="0">
                <a:solidFill>
                  <a:srgbClr val="FFC000"/>
                </a:solidFill>
              </a:rPr>
              <a:t>EKG</a:t>
            </a:r>
            <a:r>
              <a:rPr lang="hu-HU" sz="3000" dirty="0" smtClean="0">
                <a:solidFill>
                  <a:schemeClr val="accent1"/>
                </a:solidFill>
              </a:rPr>
              <a:t>) vizsgálhatjuk. </a:t>
            </a:r>
            <a:endParaRPr lang="hu-HU" sz="30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7" name="Picture 2" descr="http://t2.gstatic.com/images?q=tbn:ANd9GcS5m4P5B7gowScXL-Y12LeWtcAW2C921aL7rdetSdikyDzATv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3500438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http://t0.gstatic.com/images?q=tbn:ANd9GcSYMAHyXcSmeXj_Gn-_kOUdRQLPPKZMTwpyBoHGtxuNDlXM1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926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7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learnekgs.com/EKG%20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Nadpis 4"/>
          <p:cNvSpPr>
            <a:spLocks noGrp="1"/>
          </p:cNvSpPr>
          <p:nvPr>
            <p:ph type="title"/>
          </p:nvPr>
        </p:nvSpPr>
        <p:spPr>
          <a:xfrm>
            <a:off x="468313" y="5300663"/>
            <a:ext cx="8382000" cy="1311275"/>
          </a:xfrm>
        </p:spPr>
        <p:txBody>
          <a:bodyPr/>
          <a:lstStyle/>
          <a:p>
            <a:pPr algn="ctr"/>
            <a:r>
              <a:rPr lang="hu-HU" altLang="sk-SK" smtClean="0">
                <a:solidFill>
                  <a:srgbClr val="00FF00"/>
                </a:solidFill>
              </a:rPr>
              <a:t>KÖSZÖNÖM A FIGYELMET!</a:t>
            </a:r>
            <a:endParaRPr lang="sk-SK" altLang="sk-SK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3"/>
          <p:cNvSpPr>
            <a:spLocks noGrp="1"/>
          </p:cNvSpPr>
          <p:nvPr>
            <p:ph type="title"/>
          </p:nvPr>
        </p:nvSpPr>
        <p:spPr>
          <a:xfrm>
            <a:off x="250825" y="476250"/>
            <a:ext cx="8642350" cy="792163"/>
          </a:xfrm>
        </p:spPr>
        <p:txBody>
          <a:bodyPr>
            <a:normAutofit/>
          </a:bodyPr>
          <a:lstStyle/>
          <a:p>
            <a:r>
              <a:rPr lang="hu-HU" altLang="sk-SK" b="1" dirty="0" smtClean="0">
                <a:solidFill>
                  <a:srgbClr val="00FF00"/>
                </a:solidFill>
              </a:rPr>
              <a:t>ARTÉRIÁK</a:t>
            </a:r>
            <a:r>
              <a:rPr lang="hu-HU" altLang="sk-SK" dirty="0" smtClean="0">
                <a:solidFill>
                  <a:srgbClr val="00FF00"/>
                </a:solidFill>
              </a:rPr>
              <a:t> </a:t>
            </a:r>
            <a:r>
              <a:rPr lang="hu-HU" altLang="sk-SK" sz="3600" dirty="0" smtClean="0">
                <a:solidFill>
                  <a:srgbClr val="FFC000"/>
                </a:solidFill>
              </a:rPr>
              <a:t>– ütőerek, verőerek</a:t>
            </a:r>
            <a:endParaRPr lang="sk-SK" altLang="sk-SK" dirty="0" smtClean="0">
              <a:solidFill>
                <a:srgbClr val="FFC000"/>
              </a:solidFill>
            </a:endParaRPr>
          </a:p>
        </p:txBody>
      </p:sp>
      <p:sp>
        <p:nvSpPr>
          <p:cNvPr id="21507" name="Zástupný symbol obsahu 4"/>
          <p:cNvSpPr>
            <a:spLocks noGrp="1"/>
          </p:cNvSpPr>
          <p:nvPr>
            <p:ph sz="half" idx="1"/>
          </p:nvPr>
        </p:nvSpPr>
        <p:spPr>
          <a:xfrm>
            <a:off x="755650" y="1196975"/>
            <a:ext cx="8151813" cy="67151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hu-HU" altLang="sk-SK" dirty="0" smtClean="0"/>
              <a:t>Az </a:t>
            </a:r>
            <a:r>
              <a:rPr lang="hu-HU" altLang="sk-SK" dirty="0" err="1" smtClean="0"/>
              <a:t>oxigéndús</a:t>
            </a:r>
            <a:r>
              <a:rPr lang="hu-HU" altLang="sk-SK" dirty="0" smtClean="0"/>
              <a:t> vért szállítják a szívből, élénkvörös színű, sérülés esetén a vér spriccel</a:t>
            </a:r>
          </a:p>
          <a:p>
            <a:endParaRPr lang="sk-SK" altLang="sk-SK" dirty="0" smtClean="0"/>
          </a:p>
        </p:txBody>
      </p:sp>
      <p:sp>
        <p:nvSpPr>
          <p:cNvPr id="21509" name="Zástupný symbol obsahu 4"/>
          <p:cNvSpPr>
            <a:spLocks noGrp="1"/>
          </p:cNvSpPr>
          <p:nvPr>
            <p:ph sz="half" idx="2"/>
          </p:nvPr>
        </p:nvSpPr>
        <p:spPr>
          <a:xfrm>
            <a:off x="827088" y="3284538"/>
            <a:ext cx="8151812" cy="6731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hu-HU" altLang="sk-SK" smtClean="0"/>
              <a:t>Az oxigénhiányos vért szállítják a szív felé, sötétvörös színű, sérülés esetén a vér a sebből folyik</a:t>
            </a:r>
          </a:p>
          <a:p>
            <a:endParaRPr lang="sk-SK" altLang="sk-SK" smtClean="0"/>
          </a:p>
        </p:txBody>
      </p:sp>
      <p:sp>
        <p:nvSpPr>
          <p:cNvPr id="21511" name="Zástupný symbol obsahu 4"/>
          <p:cNvSpPr>
            <a:spLocks noGrp="1"/>
          </p:cNvSpPr>
          <p:nvPr>
            <p:ph sz="half" idx="4294967295"/>
          </p:nvPr>
        </p:nvSpPr>
        <p:spPr>
          <a:xfrm>
            <a:off x="992188" y="5445125"/>
            <a:ext cx="8151812" cy="1079500"/>
          </a:xfrm>
          <a:prstGeom prst="rect">
            <a:avLst/>
          </a:prstGeom>
        </p:spPr>
        <p:txBody>
          <a:bodyPr/>
          <a:lstStyle/>
          <a:p>
            <a:r>
              <a:rPr lang="hu-HU" altLang="sk-SK" smtClean="0"/>
              <a:t>Vékony faluk lehetővé teszi a vérben található tápanyagok áthatolását</a:t>
            </a:r>
            <a:endParaRPr lang="sk-SK" altLang="sk-SK" smtClean="0"/>
          </a:p>
        </p:txBody>
      </p:sp>
      <p:sp>
        <p:nvSpPr>
          <p:cNvPr id="7" name="Nadpis 3"/>
          <p:cNvSpPr txBox="1">
            <a:spLocks/>
          </p:cNvSpPr>
          <p:nvPr/>
        </p:nvSpPr>
        <p:spPr bwMode="auto">
          <a:xfrm>
            <a:off x="250825" y="2276475"/>
            <a:ext cx="86423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hu-HU" sz="4000" b="1" u="none" kern="0" dirty="0">
                <a:solidFill>
                  <a:srgbClr val="00FF00"/>
                </a:solidFill>
                <a:latin typeface="+mj-lt"/>
                <a:ea typeface="+mj-ea"/>
                <a:cs typeface="+mj-cs"/>
              </a:rPr>
              <a:t>VÉNÁK </a:t>
            </a:r>
            <a:r>
              <a:rPr lang="hu-HU" sz="3600" u="none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– gyűjtőerek, visszerek,   </a:t>
            </a:r>
          </a:p>
          <a:p>
            <a:pPr eaLnBrk="0" hangingPunct="0">
              <a:defRPr/>
            </a:pPr>
            <a:r>
              <a:rPr lang="hu-HU" sz="3600" u="none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vivőerek</a:t>
            </a:r>
            <a:endParaRPr lang="sk-SK" sz="4000" u="none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Nadpis 3"/>
          <p:cNvSpPr txBox="1">
            <a:spLocks/>
          </p:cNvSpPr>
          <p:nvPr/>
        </p:nvSpPr>
        <p:spPr bwMode="auto">
          <a:xfrm>
            <a:off x="323850" y="4581525"/>
            <a:ext cx="86423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hu-HU" sz="4000" b="1" u="none" kern="0" dirty="0">
                <a:solidFill>
                  <a:srgbClr val="00FF00"/>
                </a:solidFill>
                <a:latin typeface="+mj-lt"/>
                <a:ea typeface="+mj-ea"/>
                <a:cs typeface="+mj-cs"/>
              </a:rPr>
              <a:t>KAPILLÁRISOK </a:t>
            </a:r>
            <a:r>
              <a:rPr lang="hu-HU" sz="4000" b="1" u="none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- hajszálerek</a:t>
            </a:r>
            <a:endParaRPr lang="sk-SK" sz="4000" u="none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72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portorvos.hu/data/cikk/6/36/cikk_636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http://t0.gstatic.com/images?q=tbn:ANd9GcT-pPOjJgG0ztPv0boUe38p-64KR988EBin_a-kDRex7hnAKW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43188"/>
            <a:ext cx="5453063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dreamstime.com/cardiovascular-system-thumb5564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4824412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http://us.123rf.com/400wm/400/400/eraxion/eraxion0904/eraxion090400007/4696249-cardiovascular-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250"/>
            <a:ext cx="4800848" cy="360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8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ogk.hu/res/img/0936/radio_mellk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49688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http://www.kardio-motol.cz/dbpic/rtg_plice-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16338"/>
            <a:ext cx="35290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382000" cy="1311275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sk-SK" sz="4800" smtClean="0">
                <a:solidFill>
                  <a:srgbClr val="FFFF00"/>
                </a:solidFill>
              </a:rPr>
              <a:t>HA NEM BÍROD A VÉRT, </a:t>
            </a:r>
            <a:r>
              <a:rPr lang="hu-HU" altLang="sk-SK" sz="8800" smtClean="0">
                <a:solidFill>
                  <a:srgbClr val="FFFF00"/>
                </a:solidFill>
              </a:rPr>
              <a:t>NE NÉZD!!!</a:t>
            </a:r>
            <a:endParaRPr lang="sk-SK" altLang="sk-SK" sz="480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3.gstatic.com/images?q=tbn:ANd9GcQ5WwSDmdVFbFLGf2bY0h1o0e7vxzfNy-2ut-VnB1-NINl3uvpW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38465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http://media.hazipatika.com/cikkek/main/03/4903/4_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692150"/>
            <a:ext cx="32273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sk-SK" sz="5400" b="1" smtClean="0">
                <a:solidFill>
                  <a:srgbClr val="00FF00"/>
                </a:solidFill>
              </a:rPr>
              <a:t>A SZÍV - cor</a:t>
            </a:r>
            <a:endParaRPr lang="sk-SK" altLang="sk-SK" sz="5400" b="1" smtClean="0">
              <a:solidFill>
                <a:srgbClr val="00FF00"/>
              </a:solidFill>
            </a:endParaRPr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>
          <a:xfrm>
            <a:off x="179388" y="1268413"/>
            <a:ext cx="8964612" cy="5589587"/>
          </a:xfrm>
        </p:spPr>
        <p:txBody>
          <a:bodyPr/>
          <a:lstStyle/>
          <a:p>
            <a:r>
              <a:rPr lang="hu-HU" altLang="sk-SK" sz="3100" smtClean="0"/>
              <a:t>A </a:t>
            </a:r>
            <a:r>
              <a:rPr lang="hu-HU" altLang="sk-SK" sz="3100" b="1" smtClean="0">
                <a:solidFill>
                  <a:srgbClr val="FFC000"/>
                </a:solidFill>
              </a:rPr>
              <a:t>mellüregben</a:t>
            </a:r>
            <a:r>
              <a:rPr lang="hu-HU" altLang="sk-SK" sz="3100" smtClean="0"/>
              <a:t>, a </a:t>
            </a:r>
            <a:r>
              <a:rPr lang="hu-HU" altLang="sk-SK" sz="3100" b="1" smtClean="0">
                <a:solidFill>
                  <a:srgbClr val="FFC000"/>
                </a:solidFill>
              </a:rPr>
              <a:t>szívburokban </a:t>
            </a:r>
            <a:r>
              <a:rPr lang="hu-HU" altLang="sk-SK" sz="2400" b="1" smtClean="0">
                <a:solidFill>
                  <a:srgbClr val="FFC000"/>
                </a:solidFill>
              </a:rPr>
              <a:t>(pericardium)</a:t>
            </a:r>
            <a:r>
              <a:rPr lang="hu-HU" altLang="sk-SK" sz="2400" smtClean="0"/>
              <a:t> </a:t>
            </a:r>
            <a:r>
              <a:rPr lang="hu-HU" altLang="sk-SK" sz="3100" smtClean="0"/>
              <a:t>helyezkedik el. </a:t>
            </a:r>
          </a:p>
          <a:p>
            <a:r>
              <a:rPr lang="hu-HU" altLang="sk-SK" sz="3100" smtClean="0"/>
              <a:t>Speciális szövetű, üreges izom. </a:t>
            </a:r>
          </a:p>
          <a:p>
            <a:r>
              <a:rPr lang="hu-HU" altLang="sk-SK" sz="3100" smtClean="0"/>
              <a:t>Tömege kb. 350 g. </a:t>
            </a:r>
          </a:p>
          <a:p>
            <a:r>
              <a:rPr lang="hu-HU" altLang="sk-SK" sz="3100" smtClean="0"/>
              <a:t>A </a:t>
            </a:r>
            <a:r>
              <a:rPr lang="hu-HU" altLang="sk-SK" sz="3100" b="1" smtClean="0">
                <a:solidFill>
                  <a:srgbClr val="FFC000"/>
                </a:solidFill>
              </a:rPr>
              <a:t>függőleges szívsövény </a:t>
            </a:r>
            <a:r>
              <a:rPr lang="hu-HU" altLang="sk-SK" sz="3100" smtClean="0"/>
              <a:t>jobb és bal félre osztja a szívet. </a:t>
            </a:r>
          </a:p>
          <a:p>
            <a:r>
              <a:rPr lang="hu-HU" altLang="sk-SK" sz="3100" smtClean="0"/>
              <a:t>Mindkét oldalon a </a:t>
            </a:r>
            <a:r>
              <a:rPr lang="hu-HU" altLang="sk-SK" sz="3100" b="1" smtClean="0">
                <a:solidFill>
                  <a:srgbClr val="FFC000"/>
                </a:solidFill>
              </a:rPr>
              <a:t>szívbillentyűk</a:t>
            </a:r>
            <a:r>
              <a:rPr lang="hu-HU" altLang="sk-SK" sz="3100" smtClean="0"/>
              <a:t> pitvarra és kamrára osztják a szívet. </a:t>
            </a:r>
          </a:p>
          <a:p>
            <a:r>
              <a:rPr lang="hu-HU" altLang="sk-SK" sz="3100" smtClean="0"/>
              <a:t>Megkülönböztetünk: 	- </a:t>
            </a:r>
            <a:r>
              <a:rPr lang="hu-HU" altLang="sk-SK" sz="3100" b="1" smtClean="0">
                <a:solidFill>
                  <a:srgbClr val="FFC000"/>
                </a:solidFill>
              </a:rPr>
              <a:t>jobb és bal pitvar</a:t>
            </a:r>
          </a:p>
          <a:p>
            <a:pPr>
              <a:buFontTx/>
              <a:buNone/>
            </a:pPr>
            <a:r>
              <a:rPr lang="hu-HU" altLang="sk-SK" sz="3100" smtClean="0"/>
              <a:t>						- </a:t>
            </a:r>
            <a:r>
              <a:rPr lang="hu-HU" altLang="sk-SK" sz="3100" b="1" smtClean="0">
                <a:solidFill>
                  <a:srgbClr val="FFC000"/>
                </a:solidFill>
              </a:rPr>
              <a:t>jobb és bal kamra</a:t>
            </a:r>
            <a:endParaRPr lang="sk-SK" altLang="sk-SK" sz="3100" b="1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upload.wikimedia.org/wikipedia/commons/b/b7/Humh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6147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 descr="http://i.idnes.cz/07/041/gal/BAD1a1899_PURE_1574R_018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65175"/>
            <a:ext cx="44799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1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288</Words>
  <Application>Microsoft Office PowerPoint</Application>
  <PresentationFormat>Prezentácia na obrazovke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Špička</vt:lpstr>
      <vt:lpstr>A vérerek</vt:lpstr>
      <vt:lpstr>ARTÉRIÁK – ütőerek, verőerek</vt:lpstr>
      <vt:lpstr>Prezentácia programu PowerPoint</vt:lpstr>
      <vt:lpstr>Prezentácia programu PowerPoint</vt:lpstr>
      <vt:lpstr>Prezentácia programu PowerPoint</vt:lpstr>
      <vt:lpstr>HA NEM BÍROD A VÉRT, NE NÉZD!!!</vt:lpstr>
      <vt:lpstr>Prezentácia programu PowerPoint</vt:lpstr>
      <vt:lpstr>A SZÍV - cor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 kisvérkör  tüdővérkör</vt:lpstr>
      <vt:lpstr>A NAGYVÉRKÖR      testvérkör</vt:lpstr>
      <vt:lpstr>Prezentácia programu PowerPoint</vt:lpstr>
      <vt:lpstr>Prezentácia programu PowerPoint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vérerek</dc:title>
  <dc:creator>Admin2S</dc:creator>
  <cp:lastModifiedBy>Admin2S</cp:lastModifiedBy>
  <cp:revision>2</cp:revision>
  <dcterms:created xsi:type="dcterms:W3CDTF">2020-05-05T20:32:27Z</dcterms:created>
  <dcterms:modified xsi:type="dcterms:W3CDTF">2020-05-05T20:45:34Z</dcterms:modified>
</cp:coreProperties>
</file>