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sldIdLst>
    <p:sldId id="256" r:id="rId2"/>
    <p:sldId id="280" r:id="rId3"/>
    <p:sldId id="257" r:id="rId4"/>
    <p:sldId id="262" r:id="rId5"/>
    <p:sldId id="264" r:id="rId6"/>
    <p:sldId id="258" r:id="rId7"/>
    <p:sldId id="259" r:id="rId8"/>
    <p:sldId id="260" r:id="rId9"/>
    <p:sldId id="279" r:id="rId10"/>
    <p:sldId id="263" r:id="rId11"/>
    <p:sldId id="265" r:id="rId12"/>
    <p:sldId id="267" r:id="rId13"/>
    <p:sldId id="266" r:id="rId14"/>
    <p:sldId id="268" r:id="rId15"/>
    <p:sldId id="269" r:id="rId16"/>
    <p:sldId id="270" r:id="rId17"/>
    <p:sldId id="271" r:id="rId18"/>
    <p:sldId id="272" r:id="rId19"/>
    <p:sldId id="273" r:id="rId20"/>
    <p:sldId id="274" r:id="rId21"/>
    <p:sldId id="282" r:id="rId22"/>
    <p:sldId id="284" r:id="rId23"/>
    <p:sldId id="275"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l-PL" smtClean="0"/>
              <a:t>Kliknij, aby edytować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a:xfrm>
            <a:off x="2692397" y="5037663"/>
            <a:ext cx="5214635" cy="279400"/>
          </a:xfrm>
        </p:spPr>
        <p:txBody>
          <a:bodyPr/>
          <a:lstStyle/>
          <a:p>
            <a:endParaRPr lang="pl-PL"/>
          </a:p>
        </p:txBody>
      </p:sp>
      <p:sp>
        <p:nvSpPr>
          <p:cNvPr id="6" name="Slide Number Placeholder 5"/>
          <p:cNvSpPr>
            <a:spLocks noGrp="1"/>
          </p:cNvSpPr>
          <p:nvPr>
            <p:ph type="sldNum" sz="quarter" idx="12"/>
          </p:nvPr>
        </p:nvSpPr>
        <p:spPr>
          <a:xfrm>
            <a:off x="8956900" y="5037663"/>
            <a:ext cx="551167" cy="279400"/>
          </a:xfrm>
        </p:spPr>
        <p:txBody>
          <a:bodyPr/>
          <a:lstStyle/>
          <a:p>
            <a:fld id="{AB1276F5-EB3F-4454-B570-F4297C88BB80}" type="slidenum">
              <a:rPr lang="pl-PL" smtClean="0"/>
              <a:t>‹#›</a:t>
            </a:fld>
            <a:endParaRPr lang="pl-PL"/>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65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32175F2-A354-4B82-A9AC-F1306D96DD26}" type="datetimeFigureOut">
              <a:rPr lang="pl-PL" smtClean="0"/>
              <a:t>2020-10-29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1276F5-EB3F-4454-B570-F4297C88BB80}" type="slidenum">
              <a:rPr lang="pl-PL" smtClean="0"/>
              <a:t>‹#›</a:t>
            </a:fld>
            <a:endParaRPr lang="pl-PL"/>
          </a:p>
        </p:txBody>
      </p:sp>
    </p:spTree>
    <p:extLst>
      <p:ext uri="{BB962C8B-B14F-4D97-AF65-F5344CB8AC3E}">
        <p14:creationId xmlns:p14="http://schemas.microsoft.com/office/powerpoint/2010/main" val="125713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124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076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spTree>
    <p:extLst>
      <p:ext uri="{BB962C8B-B14F-4D97-AF65-F5344CB8AC3E}">
        <p14:creationId xmlns:p14="http://schemas.microsoft.com/office/powerpoint/2010/main" val="326288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517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l-PL" smtClean="0"/>
              <a:t>Kliknij, aby edytować styl</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36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76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84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spTree>
    <p:extLst>
      <p:ext uri="{BB962C8B-B14F-4D97-AF65-F5344CB8AC3E}">
        <p14:creationId xmlns:p14="http://schemas.microsoft.com/office/powerpoint/2010/main" val="33030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32175F2-A354-4B82-A9AC-F1306D96DD26}" type="datetimeFigureOut">
              <a:rPr lang="pl-PL" smtClean="0"/>
              <a:t>2020-10-29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1276F5-EB3F-4454-B570-F4297C88BB80}" type="slidenum">
              <a:rPr lang="pl-PL" smtClean="0"/>
              <a:t>‹#›</a:t>
            </a:fld>
            <a:endParaRPr lang="pl-PL"/>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5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532175F2-A354-4B82-A9AC-F1306D96DD26}" type="datetimeFigureOut">
              <a:rPr lang="pl-PL" smtClean="0"/>
              <a:t>2020-10-29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1276F5-EB3F-4454-B570-F4297C88BB80}" type="slidenum">
              <a:rPr lang="pl-PL" smtClean="0"/>
              <a:t>‹#›</a:t>
            </a:fld>
            <a:endParaRPr lang="pl-PL"/>
          </a:p>
        </p:txBody>
      </p:sp>
    </p:spTree>
    <p:extLst>
      <p:ext uri="{BB962C8B-B14F-4D97-AF65-F5344CB8AC3E}">
        <p14:creationId xmlns:p14="http://schemas.microsoft.com/office/powerpoint/2010/main" val="250522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32175F2-A354-4B82-A9AC-F1306D96DD26}" type="datetimeFigureOut">
              <a:rPr lang="pl-PL" smtClean="0"/>
              <a:t>2020-10-29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B1276F5-EB3F-4454-B570-F4297C88BB80}" type="slidenum">
              <a:rPr lang="pl-PL" smtClean="0"/>
              <a:t>‹#›</a:t>
            </a:fld>
            <a:endParaRPr lang="pl-PL"/>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02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532175F2-A354-4B82-A9AC-F1306D96DD26}" type="datetimeFigureOut">
              <a:rPr lang="pl-PL" smtClean="0"/>
              <a:t>2020-10-29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B1276F5-EB3F-4454-B570-F4297C88BB80}" type="slidenum">
              <a:rPr lang="pl-PL" smtClean="0"/>
              <a:t>‹#›</a:t>
            </a:fld>
            <a:endParaRPr lang="pl-PL"/>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20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175F2-A354-4B82-A9AC-F1306D96DD26}" type="datetimeFigureOut">
              <a:rPr lang="pl-PL" smtClean="0"/>
              <a:t>2020-10-29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AB1276F5-EB3F-4454-B570-F4297C88BB80}" type="slidenum">
              <a:rPr lang="pl-PL" smtClean="0"/>
              <a:t>‹#›</a:t>
            </a:fld>
            <a:endParaRPr lang="pl-PL"/>
          </a:p>
        </p:txBody>
      </p:sp>
    </p:spTree>
    <p:extLst>
      <p:ext uri="{BB962C8B-B14F-4D97-AF65-F5344CB8AC3E}">
        <p14:creationId xmlns:p14="http://schemas.microsoft.com/office/powerpoint/2010/main" val="334884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l-PL" smtClean="0"/>
              <a:t>Kliknij, aby edytować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32175F2-A354-4B82-A9AC-F1306D96DD26}" type="datetimeFigureOut">
              <a:rPr lang="pl-PL" smtClean="0"/>
              <a:t>2020-10-29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1276F5-EB3F-4454-B570-F4297C88BB80}" type="slidenum">
              <a:rPr lang="pl-PL" smtClean="0"/>
              <a:t>‹#›</a:t>
            </a:fld>
            <a:endParaRPr lang="pl-PL"/>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484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l-PL" smtClean="0"/>
              <a:t>Kliknij, aby edytować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32175F2-A354-4B82-A9AC-F1306D96DD26}" type="datetimeFigureOut">
              <a:rPr lang="pl-PL" smtClean="0"/>
              <a:t>2020-10-29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1276F5-EB3F-4454-B570-F4297C88BB80}" type="slidenum">
              <a:rPr lang="pl-PL" smtClean="0"/>
              <a:t>‹#›</a:t>
            </a:fld>
            <a:endParaRPr lang="pl-PL"/>
          </a:p>
        </p:txBody>
      </p:sp>
    </p:spTree>
    <p:extLst>
      <p:ext uri="{BB962C8B-B14F-4D97-AF65-F5344CB8AC3E}">
        <p14:creationId xmlns:p14="http://schemas.microsoft.com/office/powerpoint/2010/main" val="91716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32175F2-A354-4B82-A9AC-F1306D96DD26}" type="datetimeFigureOut">
              <a:rPr lang="pl-PL" smtClean="0"/>
              <a:t>2020-10-29</a:t>
            </a:fld>
            <a:endParaRPr lang="pl-P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B1276F5-EB3F-4454-B570-F4297C88BB80}" type="slidenum">
              <a:rPr lang="pl-PL" smtClean="0"/>
              <a:t>‹#›</a:t>
            </a:fld>
            <a:endParaRPr lang="pl-PL"/>
          </a:p>
        </p:txBody>
      </p:sp>
    </p:spTree>
    <p:extLst>
      <p:ext uri="{BB962C8B-B14F-4D97-AF65-F5344CB8AC3E}">
        <p14:creationId xmlns:p14="http://schemas.microsoft.com/office/powerpoint/2010/main" val="203252753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dirty="0" smtClean="0"/>
              <a:t>Z kart historii Polski:</a:t>
            </a:r>
            <a:br>
              <a:rPr lang="pl-PL" dirty="0" smtClean="0"/>
            </a:br>
            <a:r>
              <a:rPr lang="pl-PL" dirty="0" smtClean="0"/>
              <a:t>II wojna światowa</a:t>
            </a:r>
            <a:endParaRPr lang="pl-PL" sz="5400" dirty="0"/>
          </a:p>
        </p:txBody>
      </p:sp>
      <p:sp>
        <p:nvSpPr>
          <p:cNvPr id="5" name="Podtytuł 4"/>
          <p:cNvSpPr>
            <a:spLocks noGrp="1"/>
          </p:cNvSpPr>
          <p:nvPr>
            <p:ph type="subTitle" idx="1"/>
          </p:nvPr>
        </p:nvSpPr>
        <p:spPr>
          <a:xfrm>
            <a:off x="2888166" y="4571999"/>
            <a:ext cx="6619901" cy="406399"/>
          </a:xfrm>
        </p:spPr>
        <p:txBody>
          <a:bodyPr>
            <a:normAutofit/>
          </a:bodyPr>
          <a:lstStyle/>
          <a:p>
            <a:r>
              <a:rPr lang="pl-PL" sz="2000" dirty="0" smtClean="0"/>
              <a:t>Opracowały : Bożena </a:t>
            </a:r>
            <a:r>
              <a:rPr lang="pl-PL" sz="2000" dirty="0" err="1" smtClean="0"/>
              <a:t>Grączewska</a:t>
            </a:r>
            <a:r>
              <a:rPr lang="pl-PL" sz="2000" dirty="0" smtClean="0"/>
              <a:t> i Katarzyna </a:t>
            </a:r>
            <a:r>
              <a:rPr lang="pl-PL" sz="2000" dirty="0" err="1" smtClean="0"/>
              <a:t>Puchnowska</a:t>
            </a:r>
            <a:r>
              <a:rPr lang="pl-PL" sz="2000" dirty="0" smtClean="0"/>
              <a:t> </a:t>
            </a:r>
            <a:endParaRPr lang="pl-PL" sz="2000" dirty="0"/>
          </a:p>
        </p:txBody>
      </p:sp>
    </p:spTree>
    <p:extLst>
      <p:ext uri="{BB962C8B-B14F-4D97-AF65-F5344CB8AC3E}">
        <p14:creationId xmlns:p14="http://schemas.microsoft.com/office/powerpoint/2010/main" val="2102046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40934" y="365125"/>
            <a:ext cx="7412865" cy="6022796"/>
          </a:xfrm>
        </p:spPr>
        <p:txBody>
          <a:bodyPr>
            <a:noAutofit/>
          </a:bodyPr>
          <a:lstStyle/>
          <a:p>
            <a:r>
              <a:rPr lang="pl-PL" sz="3200" dirty="0" smtClean="0"/>
              <a:t>Jednak wybuchła II wojna światowa 1 .09. 1939r. Okazało się, że wojna może nie tylko przyjść do domu , ale go zabrać. Nie ma nie tylko domu, ale też żadnych bliskich ludzi. Po zabraniu mamy przez niemieckich żołnierzy, zajęli się nami jacyś dobrzy ludzie. Ale nikt nie mógł się zaopiekować wszystkimi dziećmi razem. Zostałam rozdzielona z moim rodzeństwem i trafiłam do domu na ul. Filtrową.</a:t>
            </a:r>
            <a:endParaRPr lang="pl-PL" sz="32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71143" y="1475608"/>
            <a:ext cx="6744114" cy="3801829"/>
          </a:xfrm>
        </p:spPr>
      </p:pic>
    </p:spTree>
    <p:extLst>
      <p:ext uri="{BB962C8B-B14F-4D97-AF65-F5344CB8AC3E}">
        <p14:creationId xmlns:p14="http://schemas.microsoft.com/office/powerpoint/2010/main" val="4061471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58376" y="365124"/>
            <a:ext cx="5009883" cy="5881129"/>
          </a:xfrm>
        </p:spPr>
        <p:txBody>
          <a:bodyPr>
            <a:noAutofit/>
          </a:bodyPr>
          <a:lstStyle/>
          <a:p>
            <a:r>
              <a:rPr lang="pl-PL" sz="3600" dirty="0" smtClean="0"/>
              <a:t>W nocy, kiedy już wszyscy spali trąbiły nieraz syreny i to był nalot. Trzeba było chować się w piwnicy. Aż w końcu syreny trąbiły drugi raz , nalot się kończył i wracaliśmy do łóżek.</a:t>
            </a:r>
            <a:endParaRPr lang="pl-PL" sz="36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91615" y="198817"/>
            <a:ext cx="6693878" cy="6310648"/>
          </a:xfrm>
        </p:spPr>
      </p:pic>
    </p:spTree>
    <p:extLst>
      <p:ext uri="{BB962C8B-B14F-4D97-AF65-F5344CB8AC3E}">
        <p14:creationId xmlns:p14="http://schemas.microsoft.com/office/powerpoint/2010/main" val="831636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79572" y="-270456"/>
            <a:ext cx="7374228" cy="7959144"/>
          </a:xfrm>
        </p:spPr>
        <p:txBody>
          <a:bodyPr>
            <a:normAutofit fontScale="90000"/>
          </a:bodyPr>
          <a:lstStyle/>
          <a:p>
            <a:r>
              <a:rPr lang="pl-PL" sz="3600" dirty="0"/>
              <a:t>Gdy już zamieszkałam z siostrami, braćmi i babcią też był nalot. To strzelała artyleria czyli armaty. Pobiegliśmy ,żeby schować się w murowanym domu sąsiadów w ich piwnicy.  Wszyscy się schowaliśmy , ale nie ma babci Tosi ani Marka .  Co im się mogło stać ? Ale jednak są ! Powoli schodzą po schodach .Marek niesie wielki garnek. Na nasze wymówki odpowiadają : </a:t>
            </a:r>
            <a:br>
              <a:rPr lang="pl-PL" sz="3600" dirty="0"/>
            </a:br>
            <a:r>
              <a:rPr lang="pl-PL" sz="3600" dirty="0"/>
              <a:t>- To co , mieliśmy kluski zmarnować?</a:t>
            </a:r>
            <a:br>
              <a:rPr lang="pl-PL" sz="3600" dirty="0"/>
            </a:br>
            <a:r>
              <a:rPr lang="pl-PL" sz="3600" dirty="0"/>
              <a:t>Babcia zaczęła gotować kluski </a:t>
            </a:r>
            <a:r>
              <a:rPr lang="pl-PL" sz="3600" dirty="0" smtClean="0"/>
              <a:t>kładzione, gdy </a:t>
            </a:r>
            <a:r>
              <a:rPr lang="pl-PL" sz="3600" dirty="0"/>
              <a:t>rozpoczął się ostrzał. Nie mogła zostawić takiego cennego dania na pastwę losu. Musiała dokończyć gotowanie.</a:t>
            </a:r>
            <a:r>
              <a:rPr lang="pl-PL" dirty="0"/>
              <a:t/>
            </a:r>
            <a:br>
              <a:rPr lang="pl-PL" dirty="0"/>
            </a:b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75464" y="1634885"/>
            <a:ext cx="6305498" cy="3554569"/>
          </a:xfrm>
        </p:spPr>
      </p:pic>
    </p:spTree>
    <p:extLst>
      <p:ext uri="{BB962C8B-B14F-4D97-AF65-F5344CB8AC3E}">
        <p14:creationId xmlns:p14="http://schemas.microsoft.com/office/powerpoint/2010/main" val="2149581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39437" y="378942"/>
            <a:ext cx="5300730" cy="6035675"/>
          </a:xfrm>
        </p:spPr>
        <p:txBody>
          <a:bodyPr>
            <a:noAutofit/>
          </a:bodyPr>
          <a:lstStyle/>
          <a:p>
            <a:r>
              <a:rPr lang="pl-PL" sz="3600" dirty="0" smtClean="0"/>
              <a:t>Pewnego dnia starsi bracia mówią , że oni idą do Warszawy , bo tam będzie Powstanie  . Oni muszą tam iść i walczyć z Niemcami, bo są harcerzami i złożyli przysięgę. Jednak nie udaje im się przedostać przez mosty na Wiśle ,bo są pilnowane przez Niemców</a:t>
            </a:r>
            <a:endParaRPr lang="pl-PL" sz="36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152" y="853202"/>
            <a:ext cx="6259132" cy="5087154"/>
          </a:xfrm>
        </p:spPr>
      </p:pic>
    </p:spTree>
    <p:extLst>
      <p:ext uri="{BB962C8B-B14F-4D97-AF65-F5344CB8AC3E}">
        <p14:creationId xmlns:p14="http://schemas.microsoft.com/office/powerpoint/2010/main" val="2892421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06861" y="2799232"/>
            <a:ext cx="5056031" cy="1325563"/>
          </a:xfrm>
        </p:spPr>
        <p:txBody>
          <a:bodyPr>
            <a:noAutofit/>
          </a:bodyPr>
          <a:lstStyle/>
          <a:p>
            <a:r>
              <a:rPr lang="pl-PL" sz="3200" dirty="0" smtClean="0"/>
              <a:t>Nasz tata był takim pokojowym żołnierzem , który opiekował się cywilami, </a:t>
            </a:r>
            <a:r>
              <a:rPr lang="pl-PL" sz="3200" smtClean="0"/>
              <a:t>zwykłymi ludźmi </a:t>
            </a:r>
            <a:r>
              <a:rPr lang="pl-PL" sz="3200" dirty="0" smtClean="0"/>
              <a:t>, którzy nie walczyli w powstaniu i także było im ciężko i niebezpiecznie . Mój tata miał takie rozkazy, żeby pomagać dzieciom, które nie miały rodziców , domu ,jedzenia. Żeby szukać dla nich opieki , schronienia ,żywności.</a:t>
            </a:r>
            <a:endParaRPr lang="pl-PL" sz="32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62885"/>
            <a:ext cx="6607543" cy="5331853"/>
          </a:xfrm>
        </p:spPr>
      </p:pic>
    </p:spTree>
    <p:extLst>
      <p:ext uri="{BB962C8B-B14F-4D97-AF65-F5344CB8AC3E}">
        <p14:creationId xmlns:p14="http://schemas.microsoft.com/office/powerpoint/2010/main" val="1640493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61397" y="365124"/>
            <a:ext cx="6768921" cy="6215979"/>
          </a:xfrm>
        </p:spPr>
        <p:txBody>
          <a:bodyPr>
            <a:noAutofit/>
          </a:bodyPr>
          <a:lstStyle/>
          <a:p>
            <a:r>
              <a:rPr lang="pl-PL" sz="3600" dirty="0" smtClean="0"/>
              <a:t>Niemcy nie tylko strzelali do warszawiaków z karabinów i </a:t>
            </a:r>
            <a:r>
              <a:rPr lang="pl-PL" sz="3600" dirty="0" smtClean="0"/>
              <a:t>armat, ale </a:t>
            </a:r>
            <a:r>
              <a:rPr lang="pl-PL" sz="3600" dirty="0" smtClean="0"/>
              <a:t>także atakowali miasto z powietrza. Nad domami latały samoloty i zrzucały na dół bomby. Jedne bomby miały w sobie ogień i podpalały domy, inne wybuchały z ogromną siłą i nawet zbudowane z najmocniejszych cegieł mury nie mogły im się oprzeć.</a:t>
            </a:r>
            <a:endParaRPr lang="pl-PL" sz="36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664" y="807186"/>
            <a:ext cx="5029200" cy="5331853"/>
          </a:xfrm>
        </p:spPr>
      </p:pic>
    </p:spTree>
    <p:extLst>
      <p:ext uri="{BB962C8B-B14F-4D97-AF65-F5344CB8AC3E}">
        <p14:creationId xmlns:p14="http://schemas.microsoft.com/office/powerpoint/2010/main" val="778408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8338" y="-566669"/>
            <a:ext cx="10645462" cy="1581430"/>
          </a:xfrm>
        </p:spPr>
        <p:txBody>
          <a:bodyPr/>
          <a:lstStyle/>
          <a:p>
            <a:r>
              <a:rPr lang="pl-PL" dirty="0" smtClean="0"/>
              <a:t>Kanały</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0689"/>
            <a:ext cx="11758410" cy="6257311"/>
          </a:xfrm>
        </p:spPr>
      </p:pic>
    </p:spTree>
    <p:extLst>
      <p:ext uri="{BB962C8B-B14F-4D97-AF65-F5344CB8AC3E}">
        <p14:creationId xmlns:p14="http://schemas.microsoft.com/office/powerpoint/2010/main" val="196694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16676" y="-1275007"/>
            <a:ext cx="9937124" cy="2965696"/>
          </a:xfrm>
        </p:spPr>
        <p:txBody>
          <a:bodyPr/>
          <a:lstStyle/>
          <a:p>
            <a:r>
              <a:rPr lang="pl-PL" dirty="0" smtClean="0"/>
              <a:t>Barykady</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063" y="468874"/>
            <a:ext cx="10985678" cy="6389126"/>
          </a:xfrm>
        </p:spPr>
      </p:pic>
    </p:spTree>
    <p:extLst>
      <p:ext uri="{BB962C8B-B14F-4D97-AF65-F5344CB8AC3E}">
        <p14:creationId xmlns:p14="http://schemas.microsoft.com/office/powerpoint/2010/main" val="646846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54519" y="1714500"/>
            <a:ext cx="5512157" cy="3154680"/>
          </a:xfrm>
        </p:spPr>
        <p:txBody>
          <a:bodyPr>
            <a:normAutofit fontScale="90000"/>
          </a:bodyPr>
          <a:lstStyle/>
          <a:p>
            <a:r>
              <a:rPr lang="pl-PL" dirty="0"/>
              <a:t>Kiedyś tata został postrzelony i trafił do szpitala ,gdzie opatrywała go </a:t>
            </a:r>
            <a:r>
              <a:rPr lang="pl-PL" dirty="0" smtClean="0"/>
              <a:t>sanitariuszka.</a:t>
            </a:r>
            <a:r>
              <a:rPr lang="pl-PL" dirty="0"/>
              <a:t/>
            </a:r>
            <a:br>
              <a:rPr lang="pl-PL" dirty="0"/>
            </a:b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00551" y="-119159"/>
            <a:ext cx="6922341" cy="7160658"/>
          </a:xfrm>
        </p:spPr>
      </p:pic>
    </p:spTree>
    <p:extLst>
      <p:ext uri="{BB962C8B-B14F-4D97-AF65-F5344CB8AC3E}">
        <p14:creationId xmlns:p14="http://schemas.microsoft.com/office/powerpoint/2010/main" val="3535916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8339" y="-450761"/>
            <a:ext cx="10645462" cy="2141450"/>
          </a:xfrm>
        </p:spPr>
        <p:txBody>
          <a:bodyPr/>
          <a:lstStyle/>
          <a:p>
            <a:r>
              <a:rPr lang="pl-PL" dirty="0"/>
              <a:t>Harcerska </a:t>
            </a:r>
            <a:r>
              <a:rPr lang="pl-PL" dirty="0" smtClean="0"/>
              <a:t>poczta polowa</a:t>
            </a:r>
            <a:r>
              <a:rPr lang="pl-PL" dirty="0"/>
              <a:t/>
            </a:r>
            <a:br>
              <a:rPr lang="pl-PL" dirty="0"/>
            </a:b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66669"/>
            <a:ext cx="12041746" cy="6291331"/>
          </a:xfrm>
        </p:spPr>
      </p:pic>
    </p:spTree>
    <p:extLst>
      <p:ext uri="{BB962C8B-B14F-4D97-AF65-F5344CB8AC3E}">
        <p14:creationId xmlns:p14="http://schemas.microsoft.com/office/powerpoint/2010/main" val="2722557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99016" y="1719351"/>
            <a:ext cx="10948637" cy="3813717"/>
          </a:xfrm>
        </p:spPr>
        <p:txBody>
          <a:bodyPr>
            <a:normAutofit fontScale="90000"/>
          </a:bodyPr>
          <a:lstStyle/>
          <a:p>
            <a:r>
              <a:rPr lang="pl-PL" dirty="0" smtClean="0"/>
              <a:t/>
            </a:r>
            <a:br>
              <a:rPr lang="pl-PL" dirty="0" smtClean="0"/>
            </a:br>
            <a:r>
              <a:rPr lang="pl-PL" dirty="0"/>
              <a:t/>
            </a:r>
            <a:br>
              <a:rPr lang="pl-PL" dirty="0"/>
            </a:br>
            <a:r>
              <a:rPr lang="pl-PL" dirty="0" smtClean="0"/>
              <a:t>Dowiecie się kiedy wybuchła II wojna światowa</a:t>
            </a:r>
            <a:r>
              <a:rPr lang="pl-PL" b="1" dirty="0" smtClean="0"/>
              <a:t/>
            </a:r>
            <a:br>
              <a:rPr lang="pl-PL" b="1" dirty="0" smtClean="0"/>
            </a:br>
            <a:r>
              <a:rPr lang="pl-PL" b="1" dirty="0" smtClean="0"/>
              <a:t/>
            </a:r>
            <a:br>
              <a:rPr lang="pl-PL" b="1" dirty="0" smtClean="0"/>
            </a:br>
            <a:r>
              <a:rPr lang="pl-PL" dirty="0" smtClean="0"/>
              <a:t>Jakie były główne wydarzenia w czasie jej trwania.</a:t>
            </a:r>
            <a:br>
              <a:rPr lang="pl-PL" dirty="0" smtClean="0"/>
            </a:br>
            <a:r>
              <a:rPr lang="pl-PL" dirty="0"/>
              <a:t/>
            </a:r>
            <a:br>
              <a:rPr lang="pl-PL" dirty="0"/>
            </a:br>
            <a:r>
              <a:rPr lang="pl-PL" dirty="0" smtClean="0"/>
              <a:t>Poznacie losy małej dziewczynki </a:t>
            </a:r>
            <a:r>
              <a:rPr lang="pl-PL" dirty="0" err="1" smtClean="0"/>
              <a:t>Asiuni</a:t>
            </a:r>
            <a:r>
              <a:rPr lang="pl-PL" dirty="0" smtClean="0"/>
              <a:t> i jej najbliższych na podstawie książek Joanny Papuzińskiej:</a:t>
            </a:r>
            <a:br>
              <a:rPr lang="pl-PL" dirty="0" smtClean="0"/>
            </a:br>
            <a:r>
              <a:rPr lang="pl-PL" dirty="0" smtClean="0"/>
              <a:t>„ </a:t>
            </a:r>
            <a:r>
              <a:rPr lang="pl-PL" dirty="0" err="1" smtClean="0"/>
              <a:t>Asiunia</a:t>
            </a:r>
            <a:r>
              <a:rPr lang="pl-PL" dirty="0" smtClean="0"/>
              <a:t>” i „Mój tato szczęściarz”</a:t>
            </a:r>
            <a:br>
              <a:rPr lang="pl-PL" dirty="0" smtClean="0"/>
            </a:br>
            <a:r>
              <a:rPr lang="pl-PL" dirty="0"/>
              <a:t/>
            </a:r>
            <a:br>
              <a:rPr lang="pl-PL" dirty="0"/>
            </a:br>
            <a:r>
              <a:rPr lang="pl-PL" dirty="0" smtClean="0"/>
              <a:t/>
            </a:r>
            <a:br>
              <a:rPr lang="pl-PL" dirty="0" smtClean="0"/>
            </a:br>
            <a:endParaRPr lang="pl-PL" dirty="0"/>
          </a:p>
        </p:txBody>
      </p:sp>
      <p:sp>
        <p:nvSpPr>
          <p:cNvPr id="3" name="Symbol zastępczy zawartości 2"/>
          <p:cNvSpPr>
            <a:spLocks noGrp="1"/>
          </p:cNvSpPr>
          <p:nvPr>
            <p:ph idx="1"/>
          </p:nvPr>
        </p:nvSpPr>
        <p:spPr>
          <a:xfrm>
            <a:off x="122663" y="1719351"/>
            <a:ext cx="12210585" cy="4436122"/>
          </a:xfrm>
        </p:spPr>
        <p:txBody>
          <a:bodyPr/>
          <a:lstStyle/>
          <a:p>
            <a:endParaRPr lang="pl-PL" dirty="0" smtClean="0"/>
          </a:p>
          <a:p>
            <a:endParaRPr lang="pl-PL" dirty="0"/>
          </a:p>
          <a:p>
            <a:endParaRPr lang="pl-PL" dirty="0" smtClean="0"/>
          </a:p>
          <a:p>
            <a:endParaRPr lang="pl-PL" dirty="0"/>
          </a:p>
          <a:p>
            <a:r>
              <a:rPr lang="pl-PL" dirty="0" smtClean="0"/>
              <a:t>                                                                                                                                          </a:t>
            </a:r>
          </a:p>
          <a:p>
            <a:r>
              <a:rPr lang="pl-PL" dirty="0"/>
              <a:t> </a:t>
            </a:r>
            <a:r>
              <a:rPr lang="pl-PL" dirty="0" smtClean="0"/>
              <a:t>                              </a:t>
            </a:r>
          </a:p>
          <a:p>
            <a:r>
              <a:rPr lang="pl-PL" dirty="0"/>
              <a:t> </a:t>
            </a:r>
            <a:endParaRPr lang="pl-PL" dirty="0" smtClean="0"/>
          </a:p>
          <a:p>
            <a:r>
              <a:rPr lang="pl-PL" dirty="0"/>
              <a:t> </a:t>
            </a:r>
            <a:r>
              <a:rPr lang="pl-PL" dirty="0" smtClean="0"/>
              <a:t>                         </a:t>
            </a:r>
            <a:endParaRPr lang="pl-PL" dirty="0"/>
          </a:p>
          <a:p>
            <a:endParaRPr lang="pl-PL" dirty="0" smtClean="0"/>
          </a:p>
        </p:txBody>
      </p:sp>
    </p:spTree>
    <p:extLst>
      <p:ext uri="{BB962C8B-B14F-4D97-AF65-F5344CB8AC3E}">
        <p14:creationId xmlns:p14="http://schemas.microsoft.com/office/powerpoint/2010/main" val="2804606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81094" y="2915142"/>
            <a:ext cx="7065134" cy="1325563"/>
          </a:xfrm>
        </p:spPr>
        <p:txBody>
          <a:bodyPr>
            <a:noAutofit/>
          </a:bodyPr>
          <a:lstStyle/>
          <a:p>
            <a:r>
              <a:rPr lang="pl-PL" sz="3200" dirty="0"/>
              <a:t>Gdy trwało powstanie mieli przyjść z pomocą </a:t>
            </a:r>
            <a:r>
              <a:rPr lang="pl-PL" sz="3200" dirty="0" smtClean="0"/>
              <a:t>Rosjanie. </a:t>
            </a:r>
            <a:r>
              <a:rPr lang="pl-PL" sz="3200" dirty="0"/>
              <a:t>W</a:t>
            </a:r>
            <a:r>
              <a:rPr lang="pl-PL" sz="3200" dirty="0" smtClean="0"/>
              <a:t>szyscy </a:t>
            </a:r>
            <a:r>
              <a:rPr lang="pl-PL" sz="3200" dirty="0"/>
              <a:t>w Warszawie na to czekali , ale nie przyszli , zatrzymali się po drugiej stronie Wisły na Pradze.</a:t>
            </a:r>
            <a:br>
              <a:rPr lang="pl-PL" sz="3200" dirty="0"/>
            </a:br>
            <a:r>
              <a:rPr lang="pl-PL" sz="3200" dirty="0"/>
              <a:t>Powstanie upadło , Niemcy wypędzili z miasta warszawiaków, tych którzy przeżyli. Wśród rannych i chorych, których wywieziono z Warszawy był tez mój tato. No i z początku dzielił nas front – myśmy byli po rosyjskiej stronie , a tato po niemieckiej. Dopiero zimą ruszyła rosyjska armia i polska . Niemcy musieli  się cofnąć. Wtedy tato mógł już zacząć myśleć o przedostaniu się za Wisłę.</a:t>
            </a:r>
            <a:br>
              <a:rPr lang="pl-PL" sz="3200" dirty="0"/>
            </a:br>
            <a:endParaRPr lang="pl-PL" sz="32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67161" y="854041"/>
            <a:ext cx="6901770" cy="5473521"/>
          </a:xfrm>
        </p:spPr>
      </p:pic>
    </p:spTree>
    <p:extLst>
      <p:ext uri="{BB962C8B-B14F-4D97-AF65-F5344CB8AC3E}">
        <p14:creationId xmlns:p14="http://schemas.microsoft.com/office/powerpoint/2010/main" val="3856314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501160" y="982132"/>
            <a:ext cx="4395437" cy="1303867"/>
          </a:xfrm>
        </p:spPr>
        <p:txBody>
          <a:bodyPr>
            <a:normAutofit fontScale="90000"/>
          </a:bodyPr>
          <a:lstStyle/>
          <a:p>
            <a:r>
              <a:rPr lang="pl-PL" dirty="0" smtClean="0"/>
              <a:t>      Zdjęcia z czasów Powstania Warszawskiego</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0585" y="2891999"/>
            <a:ext cx="4454068" cy="3317875"/>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22" y="786303"/>
            <a:ext cx="5615189" cy="4211392"/>
          </a:xfrm>
          <a:prstGeom prst="rect">
            <a:avLst/>
          </a:prstGeom>
        </p:spPr>
      </p:pic>
    </p:spTree>
    <p:extLst>
      <p:ext uri="{BB962C8B-B14F-4D97-AF65-F5344CB8AC3E}">
        <p14:creationId xmlns:p14="http://schemas.microsoft.com/office/powerpoint/2010/main" val="3476677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5916" y="5040618"/>
            <a:ext cx="6340674" cy="1303867"/>
          </a:xfrm>
        </p:spPr>
        <p:txBody>
          <a:bodyPr>
            <a:normAutofit/>
          </a:bodyPr>
          <a:lstStyle/>
          <a:p>
            <a:r>
              <a:rPr lang="pl-PL" sz="3200" dirty="0" smtClean="0"/>
              <a:t>Powstańcy warszawscy i najmłodsza sanitariuszka Różyczka </a:t>
            </a:r>
            <a:r>
              <a:rPr lang="pl-PL" sz="3200" dirty="0" err="1" smtClean="0"/>
              <a:t>Goździewska</a:t>
            </a:r>
            <a:endParaRPr lang="pl-PL" sz="3200"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667" y="847492"/>
            <a:ext cx="6137424" cy="4351338"/>
          </a:xfr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376" y="0"/>
            <a:ext cx="4513957" cy="6858000"/>
          </a:xfrm>
          <a:prstGeom prst="rect">
            <a:avLst/>
          </a:prstGeom>
        </p:spPr>
      </p:pic>
    </p:spTree>
    <p:extLst>
      <p:ext uri="{BB962C8B-B14F-4D97-AF65-F5344CB8AC3E}">
        <p14:creationId xmlns:p14="http://schemas.microsoft.com/office/powerpoint/2010/main" val="1382421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98520" y="-1126272"/>
            <a:ext cx="10735614" cy="2605088"/>
          </a:xfrm>
        </p:spPr>
        <p:txBody>
          <a:bodyPr/>
          <a:lstStyle/>
          <a:p>
            <a:r>
              <a:rPr lang="pl-PL" dirty="0" smtClean="0"/>
              <a:t> </a:t>
            </a:r>
            <a:r>
              <a:rPr lang="pl-PL" dirty="0"/>
              <a:t>N</a:t>
            </a:r>
            <a:r>
              <a:rPr lang="pl-PL" dirty="0" smtClean="0"/>
              <a:t>adeszła wiosna 1945 roku…</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34898"/>
            <a:ext cx="11732654" cy="6423102"/>
          </a:xfrm>
        </p:spPr>
      </p:pic>
    </p:spTree>
    <p:extLst>
      <p:ext uri="{BB962C8B-B14F-4D97-AF65-F5344CB8AC3E}">
        <p14:creationId xmlns:p14="http://schemas.microsoft.com/office/powerpoint/2010/main" val="3399856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402" y="635620"/>
            <a:ext cx="9601196" cy="1650379"/>
          </a:xfrm>
        </p:spPr>
        <p:txBody>
          <a:bodyPr>
            <a:normAutofit fontScale="90000"/>
          </a:bodyPr>
          <a:lstStyle/>
          <a:p>
            <a:r>
              <a:rPr lang="pl-PL" dirty="0" smtClean="0"/>
              <a:t>II wojna światowa wybuchła 1 września 1939 roku.</a:t>
            </a:r>
            <a:br>
              <a:rPr lang="pl-PL" dirty="0" smtClean="0"/>
            </a:b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7425" y="1739590"/>
            <a:ext cx="10158761" cy="4583152"/>
          </a:xfrm>
        </p:spPr>
      </p:pic>
    </p:spTree>
    <p:extLst>
      <p:ext uri="{BB962C8B-B14F-4D97-AF65-F5344CB8AC3E}">
        <p14:creationId xmlns:p14="http://schemas.microsoft.com/office/powerpoint/2010/main" val="3797493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flipH="1">
            <a:off x="10896598" y="982132"/>
            <a:ext cx="1726582" cy="1303867"/>
          </a:xfrm>
        </p:spPr>
        <p:txBody>
          <a:bodyPr/>
          <a:lstStyle/>
          <a:p>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640080"/>
            <a:ext cx="5212080" cy="3951810"/>
          </a:xfrm>
        </p:spPr>
      </p:pic>
      <p:sp>
        <p:nvSpPr>
          <p:cNvPr id="5" name="pole tekstowe 4"/>
          <p:cNvSpPr txBox="1"/>
          <p:nvPr/>
        </p:nvSpPr>
        <p:spPr>
          <a:xfrm>
            <a:off x="1529916" y="4964138"/>
            <a:ext cx="2631811" cy="461665"/>
          </a:xfrm>
          <a:prstGeom prst="rect">
            <a:avLst/>
          </a:prstGeom>
          <a:noFill/>
        </p:spPr>
        <p:txBody>
          <a:bodyPr wrap="none" rtlCol="0">
            <a:spAutoFit/>
          </a:bodyPr>
          <a:lstStyle/>
          <a:p>
            <a:r>
              <a:rPr lang="pl-PL" sz="2400" dirty="0" smtClean="0"/>
              <a:t>Ostrzał Westerplatte</a:t>
            </a:r>
            <a:endParaRPr lang="pl-PL" sz="2400"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206" y="2400301"/>
            <a:ext cx="6125794" cy="4286628"/>
          </a:xfrm>
          <a:prstGeom prst="rect">
            <a:avLst/>
          </a:prstGeom>
        </p:spPr>
      </p:pic>
      <p:sp>
        <p:nvSpPr>
          <p:cNvPr id="7" name="pole tekstowe 6"/>
          <p:cNvSpPr txBox="1"/>
          <p:nvPr/>
        </p:nvSpPr>
        <p:spPr>
          <a:xfrm>
            <a:off x="7644020" y="1634065"/>
            <a:ext cx="3660105" cy="523220"/>
          </a:xfrm>
          <a:prstGeom prst="rect">
            <a:avLst/>
          </a:prstGeom>
          <a:noFill/>
        </p:spPr>
        <p:txBody>
          <a:bodyPr wrap="none" rtlCol="0">
            <a:spAutoFit/>
          </a:bodyPr>
          <a:lstStyle/>
          <a:p>
            <a:r>
              <a:rPr lang="pl-PL" sz="2800" dirty="0" smtClean="0"/>
              <a:t>Zbombardowany Wieluń</a:t>
            </a:r>
            <a:endParaRPr lang="pl-PL" sz="2800" dirty="0"/>
          </a:p>
        </p:txBody>
      </p:sp>
    </p:spTree>
    <p:extLst>
      <p:ext uri="{BB962C8B-B14F-4D97-AF65-F5344CB8AC3E}">
        <p14:creationId xmlns:p14="http://schemas.microsoft.com/office/powerpoint/2010/main" val="1876589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9954" y="365125"/>
            <a:ext cx="10515600" cy="1325563"/>
          </a:xfrm>
        </p:spPr>
        <p:txBody>
          <a:bodyPr/>
          <a:lstStyle/>
          <a:p>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495" y="686351"/>
            <a:ext cx="4439857" cy="2937136"/>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439" y="2073123"/>
            <a:ext cx="6035040" cy="4019067"/>
          </a:xfrm>
          <a:prstGeom prst="rect">
            <a:avLst/>
          </a:prstGeom>
        </p:spPr>
      </p:pic>
      <p:sp>
        <p:nvSpPr>
          <p:cNvPr id="6" name="pole tekstowe 5"/>
          <p:cNvSpPr txBox="1"/>
          <p:nvPr/>
        </p:nvSpPr>
        <p:spPr>
          <a:xfrm>
            <a:off x="1107583" y="3541690"/>
            <a:ext cx="3167237" cy="1200329"/>
          </a:xfrm>
          <a:prstGeom prst="rect">
            <a:avLst/>
          </a:prstGeom>
          <a:noFill/>
        </p:spPr>
        <p:txBody>
          <a:bodyPr wrap="square" rtlCol="0">
            <a:spAutoFit/>
          </a:bodyPr>
          <a:lstStyle/>
          <a:p>
            <a:endParaRPr lang="pl-PL" sz="2400" dirty="0"/>
          </a:p>
          <a:p>
            <a:r>
              <a:rPr lang="pl-PL" sz="2400" dirty="0" smtClean="0"/>
              <a:t>Kolumna czołgów niemieckich</a:t>
            </a:r>
            <a:endParaRPr lang="pl-PL" sz="2400" dirty="0"/>
          </a:p>
        </p:txBody>
      </p:sp>
      <p:sp>
        <p:nvSpPr>
          <p:cNvPr id="7" name="pole tekstowe 6"/>
          <p:cNvSpPr txBox="1"/>
          <p:nvPr/>
        </p:nvSpPr>
        <p:spPr>
          <a:xfrm>
            <a:off x="7219037" y="1027906"/>
            <a:ext cx="3621110" cy="830997"/>
          </a:xfrm>
          <a:prstGeom prst="rect">
            <a:avLst/>
          </a:prstGeom>
          <a:noFill/>
        </p:spPr>
        <p:txBody>
          <a:bodyPr wrap="square" rtlCol="0">
            <a:spAutoFit/>
          </a:bodyPr>
          <a:lstStyle/>
          <a:p>
            <a:r>
              <a:rPr lang="pl-PL" sz="2400" dirty="0" smtClean="0"/>
              <a:t>Niemieccy żołnierze forsują przejście graniczne</a:t>
            </a:r>
            <a:endParaRPr lang="pl-PL" sz="2400" dirty="0"/>
          </a:p>
        </p:txBody>
      </p:sp>
    </p:spTree>
    <p:extLst>
      <p:ext uri="{BB962C8B-B14F-4D97-AF65-F5344CB8AC3E}">
        <p14:creationId xmlns:p14="http://schemas.microsoft.com/office/powerpoint/2010/main" val="419382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967" y="0"/>
            <a:ext cx="11654065" cy="6569690"/>
          </a:xfrm>
        </p:spPr>
      </p:pic>
    </p:spTree>
    <p:extLst>
      <p:ext uri="{BB962C8B-B14F-4D97-AF65-F5344CB8AC3E}">
        <p14:creationId xmlns:p14="http://schemas.microsoft.com/office/powerpoint/2010/main" val="2874243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546" y="0"/>
            <a:ext cx="11882908" cy="6698698"/>
          </a:xfrm>
        </p:spPr>
      </p:pic>
    </p:spTree>
    <p:extLst>
      <p:ext uri="{BB962C8B-B14F-4D97-AF65-F5344CB8AC3E}">
        <p14:creationId xmlns:p14="http://schemas.microsoft.com/office/powerpoint/2010/main" val="1351089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792" y="0"/>
            <a:ext cx="11868416" cy="6690528"/>
          </a:xfrm>
        </p:spPr>
      </p:pic>
    </p:spTree>
    <p:extLst>
      <p:ext uri="{BB962C8B-B14F-4D97-AF65-F5344CB8AC3E}">
        <p14:creationId xmlns:p14="http://schemas.microsoft.com/office/powerpoint/2010/main" val="2242851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Znak  Polski  Walczącej</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4154" y="2066498"/>
            <a:ext cx="6903076" cy="4222789"/>
          </a:xfrm>
        </p:spPr>
      </p:pic>
    </p:spTree>
    <p:extLst>
      <p:ext uri="{BB962C8B-B14F-4D97-AF65-F5344CB8AC3E}">
        <p14:creationId xmlns:p14="http://schemas.microsoft.com/office/powerpoint/2010/main" val="8377598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zny">
  <a:themeElements>
    <a:clrScheme name="Organiczny">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zny">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zny">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242</TotalTime>
  <Words>453</Words>
  <Application>Microsoft Office PowerPoint</Application>
  <PresentationFormat>Panoramiczny</PresentationFormat>
  <Paragraphs>32</Paragraphs>
  <Slides>23</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23</vt:i4>
      </vt:variant>
    </vt:vector>
  </HeadingPairs>
  <TitlesOfParts>
    <vt:vector size="26" baseType="lpstr">
      <vt:lpstr>Arial</vt:lpstr>
      <vt:lpstr>Garamond</vt:lpstr>
      <vt:lpstr>Organiczny</vt:lpstr>
      <vt:lpstr>Z kart historii Polski: II wojna światowa</vt:lpstr>
      <vt:lpstr>  Dowiecie się kiedy wybuchła II wojna światowa  Jakie były główne wydarzenia w czasie jej trwania.  Poznacie losy małej dziewczynki Asiuni i jej najbliższych na podstawie książek Joanny Papuzińskiej: „ Asiunia” i „Mój tato szczęściarz”   </vt:lpstr>
      <vt:lpstr>II wojna światowa wybuchła 1 września 1939 roku. </vt:lpstr>
      <vt:lpstr>Prezentacja programu PowerPoint</vt:lpstr>
      <vt:lpstr>Prezentacja programu PowerPoint</vt:lpstr>
      <vt:lpstr>Prezentacja programu PowerPoint</vt:lpstr>
      <vt:lpstr>Prezentacja programu PowerPoint</vt:lpstr>
      <vt:lpstr>Prezentacja programu PowerPoint</vt:lpstr>
      <vt:lpstr>Znak  Polski  Walczącej</vt:lpstr>
      <vt:lpstr>Jednak wybuchła II wojna światowa 1 .09. 1939r. Okazało się, że wojna może nie tylko przyjść do domu , ale go zabrać. Nie ma nie tylko domu, ale też żadnych bliskich ludzi. Po zabraniu mamy przez niemieckich żołnierzy, zajęli się nami jacyś dobrzy ludzie. Ale nikt nie mógł się zaopiekować wszystkimi dziećmi razem. Zostałam rozdzielona z moim rodzeństwem i trafiłam do domu na ul. Filtrową.</vt:lpstr>
      <vt:lpstr>W nocy, kiedy już wszyscy spali trąbiły nieraz syreny i to był nalot. Trzeba było chować się w piwnicy. Aż w końcu syreny trąbiły drugi raz , nalot się kończył i wracaliśmy do łóżek.</vt:lpstr>
      <vt:lpstr>Gdy już zamieszkałam z siostrami, braćmi i babcią też był nalot. To strzelała artyleria czyli armaty. Pobiegliśmy ,żeby schować się w murowanym domu sąsiadów w ich piwnicy.  Wszyscy się schowaliśmy , ale nie ma babci Tosi ani Marka .  Co im się mogło stać ? Ale jednak są ! Powoli schodzą po schodach .Marek niesie wielki garnek. Na nasze wymówki odpowiadają :  - To co , mieliśmy kluski zmarnować? Babcia zaczęła gotować kluski kładzione, gdy rozpoczął się ostrzał. Nie mogła zostawić takiego cennego dania na pastwę losu. Musiała dokończyć gotowanie. </vt:lpstr>
      <vt:lpstr>Pewnego dnia starsi bracia mówią , że oni idą do Warszawy , bo tam będzie Powstanie  . Oni muszą tam iść i walczyć z Niemcami, bo są harcerzami i złożyli przysięgę. Jednak nie udaje im się przedostać przez mosty na Wiśle ,bo są pilnowane przez Niemców</vt:lpstr>
      <vt:lpstr>Nasz tata był takim pokojowym żołnierzem , który opiekował się cywilami, zwykłymi ludźmi , którzy nie walczyli w powstaniu i także było im ciężko i niebezpiecznie . Mój tata miał takie rozkazy, żeby pomagać dzieciom, które nie miały rodziców , domu ,jedzenia. Żeby szukać dla nich opieki , schronienia ,żywności.</vt:lpstr>
      <vt:lpstr>Niemcy nie tylko strzelali do warszawiaków z karabinów i armat, ale także atakowali miasto z powietrza. Nad domami latały samoloty i zrzucały na dół bomby. Jedne bomby miały w sobie ogień i podpalały domy, inne wybuchały z ogromną siłą i nawet zbudowane z najmocniejszych cegieł mury nie mogły im się oprzeć.</vt:lpstr>
      <vt:lpstr>Kanały</vt:lpstr>
      <vt:lpstr>Barykady</vt:lpstr>
      <vt:lpstr>Kiedyś tata został postrzelony i trafił do szpitala ,gdzie opatrywała go sanitariuszka. </vt:lpstr>
      <vt:lpstr>Harcerska poczta polowa </vt:lpstr>
      <vt:lpstr>Gdy trwało powstanie mieli przyjść z pomocą Rosjanie. Wszyscy w Warszawie na to czekali , ale nie przyszli , zatrzymali się po drugiej stronie Wisły na Pradze. Powstanie upadło , Niemcy wypędzili z miasta warszawiaków, tych którzy przeżyli. Wśród rannych i chorych, których wywieziono z Warszawy był tez mój tato. No i z początku dzielił nas front – myśmy byli po rosyjskiej stronie , a tato po niemieckiej. Dopiero zimą ruszyła rosyjska armia i polska . Niemcy musieli  się cofnąć. Wtedy tato mógł już zacząć myśleć o przedostaniu się za Wisłę. </vt:lpstr>
      <vt:lpstr>      Zdjęcia z czasów Powstania Warszawskiego</vt:lpstr>
      <vt:lpstr>Powstańcy warszawscy i najmłodsza sanitariuszka Różyczka Goździewska</vt:lpstr>
      <vt:lpstr> Nadeszła wiosna 1945 roku…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80 rocznica wybuchu II wojny światowej</dc:title>
  <dc:creator>User</dc:creator>
  <cp:lastModifiedBy>User</cp:lastModifiedBy>
  <cp:revision>45</cp:revision>
  <dcterms:created xsi:type="dcterms:W3CDTF">2019-11-14T18:31:45Z</dcterms:created>
  <dcterms:modified xsi:type="dcterms:W3CDTF">2020-10-29T11:12:26Z</dcterms:modified>
</cp:coreProperties>
</file>