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2015-0365-4894-8C40-C8A6C5B52DF8}" type="datetimeFigureOut">
              <a:rPr lang="pl-PL" smtClean="0"/>
              <a:pPr/>
              <a:t>2020-04-26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A118-35D2-4378-B7C3-D44E85C8BF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2015-0365-4894-8C40-C8A6C5B52DF8}" type="datetimeFigureOut">
              <a:rPr lang="pl-PL" smtClean="0"/>
              <a:pPr/>
              <a:t>2020-04-26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A118-35D2-4378-B7C3-D44E85C8BF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2015-0365-4894-8C40-C8A6C5B52DF8}" type="datetimeFigureOut">
              <a:rPr lang="pl-PL" smtClean="0"/>
              <a:pPr/>
              <a:t>2020-04-26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A118-35D2-4378-B7C3-D44E85C8BF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2015-0365-4894-8C40-C8A6C5B52DF8}" type="datetimeFigureOut">
              <a:rPr lang="pl-PL" smtClean="0"/>
              <a:pPr/>
              <a:t>2020-04-26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A118-35D2-4378-B7C3-D44E85C8BF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2015-0365-4894-8C40-C8A6C5B52DF8}" type="datetimeFigureOut">
              <a:rPr lang="pl-PL" smtClean="0"/>
              <a:pPr/>
              <a:t>2020-04-26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A118-35D2-4378-B7C3-D44E85C8BF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2015-0365-4894-8C40-C8A6C5B52DF8}" type="datetimeFigureOut">
              <a:rPr lang="pl-PL" smtClean="0"/>
              <a:pPr/>
              <a:t>2020-04-26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A118-35D2-4378-B7C3-D44E85C8BF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2015-0365-4894-8C40-C8A6C5B52DF8}" type="datetimeFigureOut">
              <a:rPr lang="pl-PL" smtClean="0"/>
              <a:pPr/>
              <a:t>2020-04-26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A118-35D2-4378-B7C3-D44E85C8BF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2015-0365-4894-8C40-C8A6C5B52DF8}" type="datetimeFigureOut">
              <a:rPr lang="pl-PL" smtClean="0"/>
              <a:pPr/>
              <a:t>2020-04-26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A118-35D2-4378-B7C3-D44E85C8BF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2015-0365-4894-8C40-C8A6C5B52DF8}" type="datetimeFigureOut">
              <a:rPr lang="pl-PL" smtClean="0"/>
              <a:pPr/>
              <a:t>2020-04-26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A118-35D2-4378-B7C3-D44E85C8BF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2015-0365-4894-8C40-C8A6C5B52DF8}" type="datetimeFigureOut">
              <a:rPr lang="pl-PL" smtClean="0"/>
              <a:pPr/>
              <a:t>2020-04-26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A118-35D2-4378-B7C3-D44E85C8BF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B2015-0365-4894-8C40-C8A6C5B52DF8}" type="datetimeFigureOut">
              <a:rPr lang="pl-PL" smtClean="0"/>
              <a:pPr/>
              <a:t>2020-04-26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A118-35D2-4378-B7C3-D44E85C8BF1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B2015-0365-4894-8C40-C8A6C5B52DF8}" type="datetimeFigureOut">
              <a:rPr lang="pl-PL" smtClean="0"/>
              <a:pPr/>
              <a:t>2020-04-26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FA118-35D2-4378-B7C3-D44E85C8BF1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85786" y="2143116"/>
            <a:ext cx="7772400" cy="1470025"/>
          </a:xfrm>
        </p:spPr>
        <p:txBody>
          <a:bodyPr/>
          <a:lstStyle/>
          <a:p>
            <a:r>
              <a:rPr lang="pl-PL" dirty="0" smtClean="0"/>
              <a:t>Budowa warstwowa lasu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Prezentację przygotowała Agata Kozmana</a:t>
            </a:r>
            <a:endParaRPr lang="pl-PL" dirty="0"/>
          </a:p>
        </p:txBody>
      </p:sp>
      <p:pic>
        <p:nvPicPr>
          <p:cNvPr id="4" name="Obraz 3" descr="elementy las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4581884"/>
            <a:ext cx="1924049" cy="2057048"/>
          </a:xfrm>
          <a:prstGeom prst="rect">
            <a:avLst/>
          </a:prstGeom>
        </p:spPr>
      </p:pic>
      <p:sp>
        <p:nvSpPr>
          <p:cNvPr id="1026" name="Tree"/>
          <p:cNvSpPr>
            <a:spLocks noEditPoints="1" noChangeArrowheads="1"/>
          </p:cNvSpPr>
          <p:nvPr/>
        </p:nvSpPr>
        <p:spPr bwMode="auto">
          <a:xfrm>
            <a:off x="5214942" y="5143512"/>
            <a:ext cx="2690825" cy="904875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Warstwy lasu</a:t>
            </a:r>
            <a:endParaRPr lang="pl-PL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ma budowę warstwową, składa się on bowiem z kilku warstw. Najważniejszą  rolę  w występowaniu warstw lasu pełnią drzewa. To one decydują o warunkach życia roślin i zwierząt w poszczególnych warstwach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ymbol zastępczy zawartości 4"/>
          <p:cNvSpPr txBox="1">
            <a:spLocks/>
          </p:cNvSpPr>
          <p:nvPr/>
        </p:nvSpPr>
        <p:spPr>
          <a:xfrm>
            <a:off x="428596" y="1714488"/>
            <a:ext cx="8229600" cy="452596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Las ma budowę warstwową, składa się on bowiem z kilku warstw. Najważniejszą  rolę  w występowaniu warstw lasu pełnią drzewa. To one decydują o warunkach życia roślin i zwierząt w poszczególnych warstwach</a:t>
            </a:r>
          </a:p>
        </p:txBody>
      </p:sp>
      <p:pic>
        <p:nvPicPr>
          <p:cNvPr id="7" name="Obraz 6" descr="warstwy las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3554602"/>
            <a:ext cx="3026280" cy="256737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  <a:solidFill>
            <a:srgbClr val="FFFF00"/>
          </a:solidFill>
        </p:spPr>
        <p:txBody>
          <a:bodyPr/>
          <a:lstStyle/>
          <a:p>
            <a:r>
              <a:rPr lang="pl-PL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Ściółka leśna</a:t>
            </a:r>
            <a:endParaRPr lang="pl-PL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pl-PL" sz="2400" dirty="0" smtClean="0"/>
              <a:t>Ściółka to warstwa opadłych liści, gałęzi, kawałków kory , nasion, szczątków zwierząt. Ta warstwa zapobiega nadmiernemu parowaniu wody oraz chroni przed obniżeniem temperatury gleby. Zamieszkują w niej owady, dżdżownice, krety oraz ryjówki. Ponadto mieszkańcami ściółki są mrówki, wije, stonogi, żuki, biegacze, ślimaki i niektóre pająki. </a:t>
            </a:r>
            <a:endParaRPr lang="pl-PL" sz="2400" dirty="0"/>
          </a:p>
        </p:txBody>
      </p:sp>
      <p:pic>
        <p:nvPicPr>
          <p:cNvPr id="6" name="Obraz 5" descr="ściółk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4089595"/>
            <a:ext cx="2786082" cy="208687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pl-PL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Runo leśne</a:t>
            </a:r>
            <a:endParaRPr lang="pl-PL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pl-PL" sz="2800" dirty="0" smtClean="0"/>
              <a:t>To najniższa warstwa lasu zbudowana z żywych roślin. Rośliny runa to: zawilce, przylaszczki, fiołki, konwalie, wrzosy, borówki, paprocie, grzyby. Zwierzęta runa to: żaby, węże, jaszczurki, nornice, jeże, borsuki, lisy. </a:t>
            </a:r>
          </a:p>
        </p:txBody>
      </p:sp>
      <p:pic>
        <p:nvPicPr>
          <p:cNvPr id="6" name="Obraz 5" descr="runo roślin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4000504"/>
            <a:ext cx="2928958" cy="2193891"/>
          </a:xfrm>
          <a:prstGeom prst="rect">
            <a:avLst/>
          </a:prstGeom>
        </p:spPr>
      </p:pic>
      <p:pic>
        <p:nvPicPr>
          <p:cNvPr id="7" name="Obraz 6" descr="runo zwierzęt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3929066"/>
            <a:ext cx="3038479" cy="227592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  <a:solidFill>
            <a:srgbClr val="FFC000"/>
          </a:solidFill>
        </p:spPr>
        <p:txBody>
          <a:bodyPr/>
          <a:lstStyle/>
          <a:p>
            <a:r>
              <a:rPr lang="pl-PL" dirty="0" smtClean="0"/>
              <a:t>Podszyt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  <a:solidFill>
            <a:srgbClr val="FFC000"/>
          </a:solidFill>
        </p:spPr>
        <p:txBody>
          <a:bodyPr/>
          <a:lstStyle/>
          <a:p>
            <a:r>
              <a:rPr lang="pl-PL" dirty="0" smtClean="0"/>
              <a:t>Podszyt złożony jest z krzewów i młodych drzew. Typowymi gatunkami tej strefy są: leszczyna, dziki bez, kalina, czeremcha, jałowiec. Żyją tu pająki, owady oraz ptaki: rudziki, zięby i dzięcioły. Można tu spotkać sarny i jelenie.</a:t>
            </a:r>
            <a:endParaRPr lang="pl-PL" dirty="0"/>
          </a:p>
        </p:txBody>
      </p:sp>
      <p:pic>
        <p:nvPicPr>
          <p:cNvPr id="4" name="Obraz 3" descr="podszyt roślin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4286256"/>
            <a:ext cx="2085481" cy="1562098"/>
          </a:xfrm>
          <a:prstGeom prst="rect">
            <a:avLst/>
          </a:prstGeom>
        </p:spPr>
      </p:pic>
      <p:pic>
        <p:nvPicPr>
          <p:cNvPr id="5" name="Obraz 4" descr="podszyt zwierzęt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4286256"/>
            <a:ext cx="2143140" cy="160528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pl-PL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Wysokie drzewa</a:t>
            </a:r>
            <a:endParaRPr lang="pl-PL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pl-PL" sz="2800" dirty="0" smtClean="0"/>
              <a:t>Najwyższą warstwę stanowią korony różnych gatunków drzew liściastych i iglastych, m.in. </a:t>
            </a:r>
            <a:r>
              <a:rPr lang="pl-PL" sz="2800" dirty="0"/>
              <a:t>d</a:t>
            </a:r>
            <a:r>
              <a:rPr lang="pl-PL" sz="2800" dirty="0" smtClean="0"/>
              <a:t>ębów, lip</a:t>
            </a:r>
            <a:r>
              <a:rPr lang="pl-PL" sz="2800" dirty="0"/>
              <a:t>,</a:t>
            </a:r>
            <a:r>
              <a:rPr lang="pl-PL" sz="2800" dirty="0" smtClean="0"/>
              <a:t> sosen, świerków, brzóz. W koronach drzew żyje wiele gatunków ptaków, m.in., jastrzębie, bieliki. W dziuplach gnieżdżą się sikory, szpaki, puszczyki i kowaliki. Tu można spotkać też drobne ssaki: popielice i wiewiórki.</a:t>
            </a:r>
            <a:endParaRPr lang="pl-PL" sz="2800" dirty="0"/>
          </a:p>
        </p:txBody>
      </p:sp>
      <p:pic>
        <p:nvPicPr>
          <p:cNvPr id="4" name="Obraz 3" descr="rośliny wysokich drze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4786322"/>
            <a:ext cx="1647825" cy="1238250"/>
          </a:xfrm>
          <a:prstGeom prst="rect">
            <a:avLst/>
          </a:prstGeom>
        </p:spPr>
      </p:pic>
      <p:pic>
        <p:nvPicPr>
          <p:cNvPr id="5" name="Obraz 4" descr="zwierzęta wysokich drzew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4714884"/>
            <a:ext cx="1647825" cy="12382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Las w budowie warstwowej</a:t>
            </a:r>
            <a:endParaRPr lang="pl-PL" dirty="0"/>
          </a:p>
        </p:txBody>
      </p:sp>
      <p:pic>
        <p:nvPicPr>
          <p:cNvPr id="4" name="Symbol zastępczy zawartości 3" descr="warstw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714488"/>
            <a:ext cx="7007418" cy="377851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Dziękuję za uwagę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l-PL" dirty="0" smtClean="0"/>
              <a:t>Agata </a:t>
            </a:r>
            <a:r>
              <a:rPr lang="pl-PL" dirty="0" smtClean="0"/>
              <a:t>K</a:t>
            </a:r>
            <a:r>
              <a:rPr lang="pl-PL" dirty="0" smtClean="0"/>
              <a:t>ozmana</a:t>
            </a:r>
            <a:endParaRPr lang="pl-PL" dirty="0"/>
          </a:p>
        </p:txBody>
      </p:sp>
      <p:pic>
        <p:nvPicPr>
          <p:cNvPr id="4" name="Obraz 3" descr="l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1428736"/>
            <a:ext cx="4714922" cy="471492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306</Words>
  <Application>Microsoft Office PowerPoint</Application>
  <PresentationFormat>Pokaz na ekranie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Budowa warstwowa lasu</vt:lpstr>
      <vt:lpstr>Warstwy lasu</vt:lpstr>
      <vt:lpstr>Ściółka leśna</vt:lpstr>
      <vt:lpstr>Runo leśne</vt:lpstr>
      <vt:lpstr>Podszyt</vt:lpstr>
      <vt:lpstr>Wysokie drzewa</vt:lpstr>
      <vt:lpstr>Las w budowie warstwowej</vt:lpstr>
      <vt:lpstr>Dziękuję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Warstwy lasu</dc:title>
  <dc:creator>Nauczyciel7</dc:creator>
  <cp:lastModifiedBy>Nauczyciel7</cp:lastModifiedBy>
  <cp:revision>21</cp:revision>
  <dcterms:created xsi:type="dcterms:W3CDTF">2020-04-26T16:30:50Z</dcterms:created>
  <dcterms:modified xsi:type="dcterms:W3CDTF">2020-04-26T19:12:26Z</dcterms:modified>
</cp:coreProperties>
</file>