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B4F3858-3222-45B8-9949-0B767FFB52BF}" type="datetimeFigureOut">
              <a:rPr lang="sk-SK" smtClean="0"/>
              <a:t>15.4.2021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769C91A-BAAD-4ACF-9E74-671D7E6C088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Uhlíková stopa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72264" y="5643578"/>
            <a:ext cx="2571736" cy="100909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Zuzana Urbanová </a:t>
            </a:r>
          </a:p>
          <a:p>
            <a:r>
              <a:rPr lang="sk-SK" dirty="0" smtClean="0"/>
              <a:t>Adam </a:t>
            </a:r>
            <a:r>
              <a:rPr lang="sk-SK" dirty="0" err="1" smtClean="0"/>
              <a:t>Kramár</a:t>
            </a:r>
            <a:r>
              <a:rPr lang="sk-SK" dirty="0" smtClean="0"/>
              <a:t> </a:t>
            </a:r>
          </a:p>
          <a:p>
            <a:r>
              <a:rPr lang="sk-SK" dirty="0" smtClean="0"/>
              <a:t>3.OA</a:t>
            </a:r>
            <a:endParaRPr lang="sk-SK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Uhlíková </a:t>
            </a:r>
            <a:r>
              <a:rPr lang="sk-SK" dirty="0" smtClean="0"/>
              <a:t>stopa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325112"/>
          </a:xfrm>
        </p:spPr>
        <p:txBody>
          <a:bodyPr/>
          <a:lstStyle/>
          <a:p>
            <a:r>
              <a:rPr lang="sk-SK" dirty="0" smtClean="0"/>
              <a:t>meradlo</a:t>
            </a:r>
            <a:r>
              <a:rPr lang="sk-SK" dirty="0" smtClean="0"/>
              <a:t>, dopadu ľudskej činnosti na životné prostredie a na klimatické zmeny. Meria množstvo skleníkových plynov, ktoré zodpovedajú určitej aktivite či výrobku. </a:t>
            </a:r>
          </a:p>
          <a:p>
            <a:r>
              <a:rPr lang="sk-SK" dirty="0" smtClean="0"/>
              <a:t>pojem</a:t>
            </a:r>
            <a:r>
              <a:rPr lang="sk-SK" dirty="0" smtClean="0"/>
              <a:t>, ktorý sa používa na vyčíslenie vplyvu aktivity, osoby alebo krajiny na zmenu klímy.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/>
              <a:t>Ako obmedziť uhlíkovú stopu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buNone/>
            </a:pPr>
            <a:endParaRPr lang="sk-SK" dirty="0" smtClean="0"/>
          </a:p>
          <a:p>
            <a:pPr lvl="0" fontAlgn="base"/>
            <a:endParaRPr lang="sk-SK" dirty="0" smtClean="0"/>
          </a:p>
          <a:p>
            <a:endParaRPr lang="sk-SK" dirty="0"/>
          </a:p>
        </p:txBody>
      </p:sp>
      <p:pic>
        <p:nvPicPr>
          <p:cNvPr id="6146" name="Picture 2" descr="Čo je uhlíková stopa? Ako ju dokážeme znížiť? | Ekožurnál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6103119" cy="40687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Oblečenie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642918"/>
            <a:ext cx="8229600" cy="4325112"/>
          </a:xfrm>
        </p:spPr>
        <p:txBody>
          <a:bodyPr/>
          <a:lstStyle/>
          <a:p>
            <a:pPr fontAlgn="base">
              <a:buNone/>
            </a:pPr>
            <a:endParaRPr lang="sk-SK" dirty="0" smtClean="0"/>
          </a:p>
          <a:p>
            <a:pPr fontAlgn="base"/>
            <a:r>
              <a:rPr lang="sk-SK" sz="2400" dirty="0" smtClean="0"/>
              <a:t>Dôkladne </a:t>
            </a:r>
            <a:r>
              <a:rPr lang="sk-SK" sz="2400" dirty="0" smtClean="0"/>
              <a:t>sa o svoje oblečenie staraj.</a:t>
            </a:r>
          </a:p>
          <a:p>
            <a:pPr fontAlgn="base"/>
            <a:r>
              <a:rPr lang="sk-SK" sz="2400" dirty="0" smtClean="0"/>
              <a:t>Skús si oblečenie kupovať z druhej ruky.</a:t>
            </a:r>
          </a:p>
          <a:p>
            <a:pPr fontAlgn="base"/>
            <a:r>
              <a:rPr lang="sk-SK" sz="2400" dirty="0" smtClean="0"/>
              <a:t>Nekupuj si to, čo nepotrebuješ.</a:t>
            </a:r>
          </a:p>
          <a:p>
            <a:pPr fontAlgn="base"/>
            <a:r>
              <a:rPr lang="sk-SK" sz="2400" dirty="0" smtClean="0"/>
              <a:t>Nakupuj odevy vyrobené zodpovedne, napríklad z recyklovaného materiálu alebo s environmentálnou značkou.</a:t>
            </a:r>
          </a:p>
          <a:p>
            <a:endParaRPr lang="sk-SK" dirty="0"/>
          </a:p>
        </p:txBody>
      </p:sp>
      <p:pic>
        <p:nvPicPr>
          <p:cNvPr id="2050" name="Picture 2" descr="123kurier.sk - Ako správne zabaliť a poslať oblečeni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38425"/>
            <a:ext cx="4741777" cy="3119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sk-SK" b="1" dirty="0" smtClean="0"/>
              <a:t>Doprava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785794"/>
            <a:ext cx="8229600" cy="4325112"/>
          </a:xfrm>
        </p:spPr>
        <p:txBody>
          <a:bodyPr>
            <a:normAutofit/>
          </a:bodyPr>
          <a:lstStyle/>
          <a:p>
            <a:pPr lvl="0" fontAlgn="base">
              <a:buNone/>
            </a:pPr>
            <a:endParaRPr lang="sk-SK" dirty="0" smtClean="0"/>
          </a:p>
          <a:p>
            <a:pPr lvl="0" fontAlgn="base"/>
            <a:r>
              <a:rPr lang="sk-SK" dirty="0" smtClean="0"/>
              <a:t>Vezmi si bicykel alebo použi verejnú dopravu.</a:t>
            </a:r>
          </a:p>
          <a:p>
            <a:pPr lvl="0" fontAlgn="base"/>
            <a:r>
              <a:rPr lang="sk-SK" dirty="0" smtClean="0"/>
              <a:t>Rozmysli si, kedy a ako pôjdeš autom. </a:t>
            </a:r>
          </a:p>
          <a:p>
            <a:endParaRPr lang="sk-SK" dirty="0"/>
          </a:p>
        </p:txBody>
      </p:sp>
      <p:sp>
        <p:nvSpPr>
          <p:cNvPr id="5122" name="AutoShape 2" descr="Doprava – rozhodujúci faktor mobility | UzemnePlany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4" name="Picture 4" descr="Doprava – rozhodujúci faktor mobility | UzemnePlany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5691194" cy="3571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Energia a odpad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14422"/>
            <a:ext cx="8401080" cy="2286016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sk-SK" sz="2200" dirty="0" smtClean="0"/>
              <a:t>Odpoj </a:t>
            </a:r>
            <a:r>
              <a:rPr lang="sk-SK" sz="2200" dirty="0" smtClean="0"/>
              <a:t>elektronické zariadenie a nenechávaj telefón zapojený do nabíjačky, keď je batéria plne nabitá.</a:t>
            </a:r>
          </a:p>
          <a:p>
            <a:pPr lvl="0" fontAlgn="base"/>
            <a:r>
              <a:rPr lang="sk-SK" sz="2200" dirty="0" smtClean="0"/>
              <a:t>Aj zníženie vykurovania o jeden stupeň má význam.</a:t>
            </a:r>
          </a:p>
          <a:p>
            <a:pPr lvl="0" fontAlgn="base"/>
            <a:r>
              <a:rPr lang="sk-SK" sz="2200" dirty="0" smtClean="0"/>
              <a:t>Sprchuj sa krátko. </a:t>
            </a:r>
          </a:p>
          <a:p>
            <a:pPr lvl="0" fontAlgn="base"/>
            <a:r>
              <a:rPr lang="sk-SK" sz="2200" dirty="0" smtClean="0"/>
              <a:t>Pri čistení zubov alebo umývaní riadu vypni vodu.</a:t>
            </a:r>
          </a:p>
          <a:p>
            <a:pPr lvl="0" fontAlgn="base"/>
            <a:r>
              <a:rPr lang="sk-SK" sz="2200" dirty="0" smtClean="0"/>
              <a:t>Vyberaj si energeticky účinné výrobky s označením A.</a:t>
            </a:r>
          </a:p>
          <a:p>
            <a:pPr lvl="0" fontAlgn="base"/>
            <a:r>
              <a:rPr lang="sk-SK" sz="2200" dirty="0" smtClean="0"/>
              <a:t>Obmedz a recykluj odpad</a:t>
            </a:r>
            <a:r>
              <a:rPr lang="sk-SK" sz="2200" dirty="0" smtClean="0"/>
              <a:t>.</a:t>
            </a:r>
            <a:endParaRPr lang="sk-SK" sz="2200" dirty="0" smtClean="0"/>
          </a:p>
        </p:txBody>
      </p:sp>
      <p:pic>
        <p:nvPicPr>
          <p:cNvPr id="4098" name="Picture 2" descr="Slnečná energia a slnečné elektrárne - Infov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761" y="4357694"/>
            <a:ext cx="4347128" cy="2248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Sedem grafov, ktoré vysvetľujú aký veľký problém skutočne predstavuje  plastový odpad - Zelené nápady Z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969610" cy="2644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Potraviny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25112"/>
          </a:xfrm>
        </p:spPr>
        <p:txBody>
          <a:bodyPr/>
          <a:lstStyle/>
          <a:p>
            <a:pPr lvl="0" fontAlgn="base"/>
            <a:r>
              <a:rPr lang="sk-SK" sz="2000" dirty="0" smtClean="0"/>
              <a:t>Konzumuj </a:t>
            </a:r>
            <a:r>
              <a:rPr lang="sk-SK" sz="2000" dirty="0" smtClean="0"/>
              <a:t>miestne a sezónne produkty. </a:t>
            </a:r>
          </a:p>
          <a:p>
            <a:pPr lvl="0" fontAlgn="base"/>
            <a:r>
              <a:rPr lang="sk-SK" sz="2000" dirty="0" smtClean="0"/>
              <a:t>Obmedz spotrebu mäsa, najmä hovädzieho. </a:t>
            </a:r>
          </a:p>
          <a:p>
            <a:pPr lvl="0" fontAlgn="base"/>
            <a:r>
              <a:rPr lang="sk-SK" sz="2000" dirty="0" smtClean="0"/>
              <a:t>Nos opakovane použiteľné nákupné tašky a </a:t>
            </a:r>
            <a:br>
              <a:rPr lang="sk-SK" sz="2000" dirty="0" smtClean="0"/>
            </a:br>
            <a:r>
              <a:rPr lang="sk-SK" sz="2000" dirty="0" smtClean="0"/>
              <a:t>vyhýbaj sa výrobkom vo viacerých plastových obaloch. </a:t>
            </a:r>
          </a:p>
          <a:p>
            <a:pPr lvl="0" fontAlgn="base"/>
            <a:r>
              <a:rPr lang="sk-SK" sz="2000" dirty="0" smtClean="0"/>
              <a:t>Zabráň plytvaniu a kúp si len to, čo potrebuješ.</a:t>
            </a:r>
          </a:p>
          <a:p>
            <a:endParaRPr lang="sk-SK" dirty="0"/>
          </a:p>
        </p:txBody>
      </p:sp>
      <p:pic>
        <p:nvPicPr>
          <p:cNvPr id="3074" name="Picture 2" descr="Zoznam, ktorý by ste si mali zavesiť do kuchyne. Toto sú potraviny, ktorým  sa vyhnite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57628"/>
            <a:ext cx="4658391" cy="2620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Uhlíkové stopy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Adam: 7637 kg CO2e ročne</a:t>
            </a:r>
          </a:p>
          <a:p>
            <a:r>
              <a:rPr lang="sk-SK" dirty="0" smtClean="0"/>
              <a:t>Zuzana: 7870 kg CO2e ročne</a:t>
            </a:r>
          </a:p>
          <a:p>
            <a:endParaRPr lang="sk-SK" dirty="0"/>
          </a:p>
        </p:txBody>
      </p:sp>
      <p:pic>
        <p:nvPicPr>
          <p:cNvPr id="1026" name="Picture 2" descr="Deň #8 – znížme spolu uhlíkovú Stopu | Dobrá nov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286124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Animovaný GIF z Smajlíky So Správo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324487" cy="3726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</TotalTime>
  <Words>166</Words>
  <Application>Microsoft Office PowerPoint</Application>
  <PresentationFormat>Prezentácia na obrazovke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Mestský</vt:lpstr>
      <vt:lpstr>Uhlíková stopa</vt:lpstr>
      <vt:lpstr>Uhlíková stopa </vt:lpstr>
      <vt:lpstr>Ako obmedziť uhlíkovú stopu </vt:lpstr>
      <vt:lpstr>Oblečenie </vt:lpstr>
      <vt:lpstr>Doprava </vt:lpstr>
      <vt:lpstr>Energia a odpad </vt:lpstr>
      <vt:lpstr>Potraviny </vt:lpstr>
      <vt:lpstr>Uhlíkové stopy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Uhlíková stopa</dc:title>
  <dc:creator>Roberta</dc:creator>
  <cp:lastModifiedBy>Roberta</cp:lastModifiedBy>
  <cp:revision>1</cp:revision>
  <dcterms:created xsi:type="dcterms:W3CDTF">2021-04-15T08:41:36Z</dcterms:created>
  <dcterms:modified xsi:type="dcterms:W3CDTF">2021-04-15T10:11:56Z</dcterms:modified>
</cp:coreProperties>
</file>