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BCE4-C785-4154-94D2-B3780D84811D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D3BE-8566-4591-919C-C628C0374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440233"/>
      </p:ext>
    </p:extLst>
  </p:cSld>
  <p:clrMapOvr>
    <a:masterClrMapping/>
  </p:clrMapOvr>
  <p:transition spd="med" advClick="0" advTm="5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BCE4-C785-4154-94D2-B3780D84811D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D3BE-8566-4591-919C-C628C0374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259861"/>
      </p:ext>
    </p:extLst>
  </p:cSld>
  <p:clrMapOvr>
    <a:masterClrMapping/>
  </p:clrMapOvr>
  <p:transition spd="med" advClick="0" advTm="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BCE4-C785-4154-94D2-B3780D84811D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D3BE-8566-4591-919C-C628C0374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586528"/>
      </p:ext>
    </p:extLst>
  </p:cSld>
  <p:clrMapOvr>
    <a:masterClrMapping/>
  </p:clrMapOvr>
  <p:transition spd="med" advClick="0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BCE4-C785-4154-94D2-B3780D84811D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D3BE-8566-4591-919C-C628C0374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2224454"/>
      </p:ext>
    </p:extLst>
  </p:cSld>
  <p:clrMapOvr>
    <a:masterClrMapping/>
  </p:clrMapOvr>
  <p:transition spd="med" advClick="0"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BCE4-C785-4154-94D2-B3780D84811D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D3BE-8566-4591-919C-C628C0374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7543001"/>
      </p:ext>
    </p:extLst>
  </p:cSld>
  <p:clrMapOvr>
    <a:masterClrMapping/>
  </p:clrMapOvr>
  <p:transition spd="med" advClick="0"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BCE4-C785-4154-94D2-B3780D84811D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D3BE-8566-4591-919C-C628C0374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441962"/>
      </p:ext>
    </p:extLst>
  </p:cSld>
  <p:clrMapOvr>
    <a:masterClrMapping/>
  </p:clrMapOvr>
  <p:transition spd="med" advClick="0"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BCE4-C785-4154-94D2-B3780D84811D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D3BE-8566-4591-919C-C628C0374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671345"/>
      </p:ext>
    </p:extLst>
  </p:cSld>
  <p:clrMapOvr>
    <a:masterClrMapping/>
  </p:clrMapOvr>
  <p:transition spd="med" advClick="0"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BCE4-C785-4154-94D2-B3780D84811D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D3BE-8566-4591-919C-C628C0374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245901"/>
      </p:ext>
    </p:extLst>
  </p:cSld>
  <p:clrMapOvr>
    <a:masterClrMapping/>
  </p:clrMapOvr>
  <p:transition spd="med" advClick="0"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BCE4-C785-4154-94D2-B3780D84811D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D3BE-8566-4591-919C-C628C0374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745531"/>
      </p:ext>
    </p:extLst>
  </p:cSld>
  <p:clrMapOvr>
    <a:masterClrMapping/>
  </p:clrMapOvr>
  <p:transition spd="med" advClick="0"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BCE4-C785-4154-94D2-B3780D84811D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D3BE-8566-4591-919C-C628C0374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286328"/>
      </p:ext>
    </p:extLst>
  </p:cSld>
  <p:clrMapOvr>
    <a:masterClrMapping/>
  </p:clrMapOvr>
  <p:transition spd="med" advClick="0"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BCE4-C785-4154-94D2-B3780D84811D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D3BE-8566-4591-919C-C628C0374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503358"/>
      </p:ext>
    </p:extLst>
  </p:cSld>
  <p:clrMapOvr>
    <a:masterClrMapping/>
  </p:clrMapOvr>
  <p:transition spd="med" advClick="0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DBCE4-C785-4154-94D2-B3780D84811D}" type="datetimeFigureOut">
              <a:rPr lang="pl-PL" smtClean="0"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D3BE-8566-4591-919C-C628C0374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0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88864" y="574357"/>
            <a:ext cx="5279136" cy="252241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      </a:t>
            </a:r>
            <a:r>
              <a:rPr lang="pl-PL" dirty="0" smtClean="0"/>
              <a:t>            </a:t>
            </a:r>
            <a:r>
              <a:rPr lang="pl-PL" sz="8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Tadeusz Kościuszko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                </a:t>
            </a:r>
            <a:r>
              <a:rPr lang="pl-PL" dirty="0"/>
              <a:t> </a:t>
            </a:r>
            <a:r>
              <a:rPr lang="pl-PL" dirty="0" smtClean="0"/>
              <a:t>                                                                            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4" y="0"/>
            <a:ext cx="4921322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28" y="2828544"/>
            <a:ext cx="2895600" cy="40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81073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87626" y="3306890"/>
            <a:ext cx="10515600" cy="285273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700016" y="2272983"/>
            <a:ext cx="6397498" cy="1500187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sz="4800" b="1" dirty="0" smtClean="0">
                <a:solidFill>
                  <a:schemeClr val="tx1"/>
                </a:solidFill>
              </a:rPr>
              <a:t>     Popiersie </a:t>
            </a:r>
            <a:r>
              <a:rPr lang="pl-PL" sz="4800" b="1" dirty="0" smtClean="0">
                <a:solidFill>
                  <a:schemeClr val="tx1"/>
                </a:solidFill>
              </a:rPr>
              <a:t>Kościuszki</a:t>
            </a:r>
            <a:endParaRPr lang="pl-PL" sz="4800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0"/>
            <a:ext cx="492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35971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7738" y="2099882"/>
            <a:ext cx="10515600" cy="285273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16992" y="5047488"/>
            <a:ext cx="10518394" cy="1810512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Tadeusz Kościuszko w niewoli rosyjskiej odmawia przyjęcia szabli od carycy Katarzyny II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0"/>
            <a:ext cx="8253984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61796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4127" y="5315712"/>
            <a:ext cx="10515600" cy="1500187"/>
          </a:xfrm>
        </p:spPr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sz="4300" b="1" dirty="0" smtClean="0">
                <a:solidFill>
                  <a:schemeClr val="tx1"/>
                </a:solidFill>
              </a:rPr>
              <a:t>Dworek na </a:t>
            </a:r>
            <a:r>
              <a:rPr lang="pl-PL" sz="4300" b="1" dirty="0" err="1" smtClean="0">
                <a:solidFill>
                  <a:schemeClr val="tx1"/>
                </a:solidFill>
              </a:rPr>
              <a:t>Mereszowszczyźnie</a:t>
            </a:r>
            <a:r>
              <a:rPr lang="pl-PL" sz="4300" b="1" dirty="0" smtClean="0">
                <a:solidFill>
                  <a:schemeClr val="tx1"/>
                </a:solidFill>
              </a:rPr>
              <a:t> (Polesie) -miejsce urodzenia Kościuszki, dawniej i teraz </a:t>
            </a:r>
            <a:endParaRPr lang="pl-PL" sz="43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54367" cy="55961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68" y="1709738"/>
            <a:ext cx="5437632" cy="370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54544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65760" y="5970048"/>
            <a:ext cx="10274554" cy="604329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chemeClr val="tx1"/>
                </a:solidFill>
              </a:rPr>
              <a:t>Kościuszko na znaczku amerykańskim</a:t>
            </a:r>
            <a:endParaRPr lang="pl-PL" sz="48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0"/>
            <a:ext cx="10399776" cy="5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266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					</a:t>
            </a:r>
            <a:r>
              <a:rPr lang="pl-PL" sz="4400" b="1" dirty="0" smtClean="0">
                <a:solidFill>
                  <a:schemeClr val="tx1"/>
                </a:solidFill>
              </a:rPr>
              <a:t>Pomnik </a:t>
            </a:r>
            <a:r>
              <a:rPr lang="pl-PL" sz="4400" b="1" dirty="0" smtClean="0">
                <a:solidFill>
                  <a:schemeClr val="tx1"/>
                </a:solidFill>
              </a:rPr>
              <a:t>w Bostonie, USA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0"/>
            <a:ext cx="4974336" cy="68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7648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0058" y="6107821"/>
            <a:ext cx="10515600" cy="750179"/>
          </a:xfrm>
        </p:spPr>
        <p:txBody>
          <a:bodyPr>
            <a:normAutofit fontScale="25000" lnSpcReduction="20000"/>
          </a:bodyPr>
          <a:lstStyle/>
          <a:p>
            <a:endParaRPr lang="pl-PL" dirty="0" smtClean="0"/>
          </a:p>
          <a:p>
            <a:r>
              <a:rPr lang="pl-PL" sz="19200" dirty="0" smtClean="0">
                <a:solidFill>
                  <a:schemeClr val="tx1"/>
                </a:solidFill>
              </a:rPr>
              <a:t>Słynny </a:t>
            </a:r>
            <a:r>
              <a:rPr lang="pl-PL" sz="19200" dirty="0" smtClean="0">
                <a:solidFill>
                  <a:schemeClr val="tx1"/>
                </a:solidFill>
              </a:rPr>
              <a:t>Kopiec Kościuszki w Krakowie</a:t>
            </a:r>
            <a:endParaRPr lang="pl-PL" sz="19200" dirty="0">
              <a:solidFill>
                <a:schemeClr val="tx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" y="3270"/>
            <a:ext cx="11905742" cy="62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18345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						Rodowód Kościuszki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0"/>
            <a:ext cx="843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43873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885174" y="4046283"/>
            <a:ext cx="3306826" cy="1663954"/>
          </a:xfrm>
        </p:spPr>
        <p:txBody>
          <a:bodyPr/>
          <a:lstStyle/>
          <a:p>
            <a:r>
              <a:rPr lang="pl-PL" dirty="0" smtClean="0"/>
              <a:t>                                                                                                          </a:t>
            </a:r>
            <a:r>
              <a:rPr lang="pl-PL" sz="4400" b="1" dirty="0" smtClean="0">
                <a:solidFill>
                  <a:schemeClr val="tx1"/>
                </a:solidFill>
              </a:rPr>
              <a:t>Pomnik w Detroit, USA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0"/>
            <a:ext cx="8369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45019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70688" y="1328928"/>
            <a:ext cx="11518138" cy="323354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3" y="1328928"/>
            <a:ext cx="12197233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84509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1"/>
            <a:ext cx="10436352" cy="6169778"/>
          </a:xfrm>
        </p:spPr>
      </p:pic>
      <p:sp>
        <p:nvSpPr>
          <p:cNvPr id="7" name="Prostokąt 6"/>
          <p:cNvSpPr/>
          <p:nvPr/>
        </p:nvSpPr>
        <p:spPr>
          <a:xfrm>
            <a:off x="838200" y="6169779"/>
            <a:ext cx="10035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/>
              <a:t>Przysięga Tadeusza Kościuszki na Rynku w Krakowie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361290482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5320" y="60932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/>
              <a:t>Tadeusz Kościuszko pod Dubienką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175101"/>
            <a:ext cx="10960608" cy="5918168"/>
          </a:xfrm>
        </p:spPr>
      </p:pic>
    </p:spTree>
    <p:extLst>
      <p:ext uri="{BB962C8B-B14F-4D97-AF65-F5344CB8AC3E}">
        <p14:creationId xmlns:p14="http://schemas.microsoft.com/office/powerpoint/2010/main" val="717207933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0"/>
            <a:ext cx="8558784" cy="6858000"/>
          </a:xfrm>
        </p:spPr>
      </p:pic>
    </p:spTree>
    <p:extLst>
      <p:ext uri="{BB962C8B-B14F-4D97-AF65-F5344CB8AC3E}">
        <p14:creationId xmlns:p14="http://schemas.microsoft.com/office/powerpoint/2010/main" val="3651983239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1140694" cy="285273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09472" y="6178360"/>
            <a:ext cx="10152634" cy="920242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tx1"/>
                </a:solidFill>
              </a:rPr>
              <a:t>10 zł z 2107 r. –w 200 rocznicę</a:t>
            </a:r>
            <a:endParaRPr lang="pl-PL" sz="4800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256032"/>
            <a:ext cx="11838432" cy="57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55879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1337" y="5600605"/>
            <a:ext cx="10515600" cy="1500187"/>
          </a:xfrm>
        </p:spPr>
        <p:txBody>
          <a:bodyPr/>
          <a:lstStyle/>
          <a:p>
            <a:endParaRPr lang="pl-PL" dirty="0" smtClean="0"/>
          </a:p>
          <a:p>
            <a:r>
              <a:rPr lang="pl-PL" sz="4400" b="1" dirty="0" smtClean="0">
                <a:solidFill>
                  <a:schemeClr val="tx1"/>
                </a:solidFill>
              </a:rPr>
              <a:t>Znaczki pocztowe -W 200. rocznicę śmierci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99060"/>
            <a:ext cx="10107168" cy="59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76626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5918391"/>
            <a:ext cx="10515600" cy="1500187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tx1"/>
                </a:solidFill>
              </a:rPr>
              <a:t>Kossak –Tadeusz Kościuszko na koniu</a:t>
            </a:r>
            <a:endParaRPr lang="pl-PL" sz="48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-721392"/>
            <a:ext cx="7778496" cy="66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67765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5637975"/>
            <a:ext cx="10515600" cy="1500187"/>
          </a:xfrm>
        </p:spPr>
        <p:txBody>
          <a:bodyPr/>
          <a:lstStyle/>
          <a:p>
            <a:endParaRPr lang="pl-PL" dirty="0" smtClean="0"/>
          </a:p>
          <a:p>
            <a:r>
              <a:rPr lang="pl-PL" sz="4800" b="1" dirty="0" smtClean="0">
                <a:solidFill>
                  <a:schemeClr val="tx1"/>
                </a:solidFill>
              </a:rPr>
              <a:t>Pomnik Kościuszki na Wawelu</a:t>
            </a:r>
            <a:endParaRPr lang="pl-PL" sz="48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85344"/>
            <a:ext cx="9862514" cy="60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7818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5563648"/>
            <a:ext cx="10515600" cy="1500187"/>
          </a:xfrm>
        </p:spPr>
        <p:txBody>
          <a:bodyPr/>
          <a:lstStyle/>
          <a:p>
            <a:endParaRPr lang="pl-PL" dirty="0" smtClean="0"/>
          </a:p>
          <a:p>
            <a:r>
              <a:rPr lang="pl-PL" sz="4800" b="1" dirty="0" smtClean="0">
                <a:solidFill>
                  <a:schemeClr val="tx1"/>
                </a:solidFill>
              </a:rPr>
              <a:t>Bitwa pod Racławicami</a:t>
            </a:r>
            <a:endParaRPr lang="pl-PL" sz="48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82615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90</Words>
  <Application>Microsoft Office PowerPoint</Application>
  <PresentationFormat>Panoramiczny</PresentationFormat>
  <Paragraphs>30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Motyw pakietu Office</vt:lpstr>
      <vt:lpstr>                   Tadeusz Kościuszko </vt:lpstr>
      <vt:lpstr>Prezentacja programu PowerPoint</vt:lpstr>
      <vt:lpstr>Tadeusz Kościuszko pod Dubienką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Tadeusz Kościuszko </dc:title>
  <dc:creator>Kasia</dc:creator>
  <cp:lastModifiedBy>Kasia</cp:lastModifiedBy>
  <cp:revision>22</cp:revision>
  <dcterms:created xsi:type="dcterms:W3CDTF">2018-02-04T16:10:03Z</dcterms:created>
  <dcterms:modified xsi:type="dcterms:W3CDTF">2018-03-04T16:03:20Z</dcterms:modified>
</cp:coreProperties>
</file>