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9" r:id="rId7"/>
    <p:sldId id="260" r:id="rId8"/>
    <p:sldId id="27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776D-9D44-4636-BAC0-BCF7BD8EDBA8}" type="datetimeFigureOut">
              <a:rPr lang="pl-PL" smtClean="0"/>
              <a:pPr/>
              <a:t>2020-10-20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60A0-1180-4D56-91A7-551DBC75A2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776D-9D44-4636-BAC0-BCF7BD8EDBA8}" type="datetimeFigureOut">
              <a:rPr lang="pl-PL" smtClean="0"/>
              <a:pPr/>
              <a:t>2020-10-20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60A0-1180-4D56-91A7-551DBC75A2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776D-9D44-4636-BAC0-BCF7BD8EDBA8}" type="datetimeFigureOut">
              <a:rPr lang="pl-PL" smtClean="0"/>
              <a:pPr/>
              <a:t>2020-10-20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60A0-1180-4D56-91A7-551DBC75A2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776D-9D44-4636-BAC0-BCF7BD8EDBA8}" type="datetimeFigureOut">
              <a:rPr lang="pl-PL" smtClean="0"/>
              <a:pPr/>
              <a:t>2020-10-20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60A0-1180-4D56-91A7-551DBC75A2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776D-9D44-4636-BAC0-BCF7BD8EDBA8}" type="datetimeFigureOut">
              <a:rPr lang="pl-PL" smtClean="0"/>
              <a:pPr/>
              <a:t>2020-10-20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60A0-1180-4D56-91A7-551DBC75A2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776D-9D44-4636-BAC0-BCF7BD8EDBA8}" type="datetimeFigureOut">
              <a:rPr lang="pl-PL" smtClean="0"/>
              <a:pPr/>
              <a:t>2020-10-20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60A0-1180-4D56-91A7-551DBC75A2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776D-9D44-4636-BAC0-BCF7BD8EDBA8}" type="datetimeFigureOut">
              <a:rPr lang="pl-PL" smtClean="0"/>
              <a:pPr/>
              <a:t>2020-10-20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60A0-1180-4D56-91A7-551DBC75A2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776D-9D44-4636-BAC0-BCF7BD8EDBA8}" type="datetimeFigureOut">
              <a:rPr lang="pl-PL" smtClean="0"/>
              <a:pPr/>
              <a:t>2020-10-20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60A0-1180-4D56-91A7-551DBC75A2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776D-9D44-4636-BAC0-BCF7BD8EDBA8}" type="datetimeFigureOut">
              <a:rPr lang="pl-PL" smtClean="0"/>
              <a:pPr/>
              <a:t>2020-10-20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60A0-1180-4D56-91A7-551DBC75A2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776D-9D44-4636-BAC0-BCF7BD8EDBA8}" type="datetimeFigureOut">
              <a:rPr lang="pl-PL" smtClean="0"/>
              <a:pPr/>
              <a:t>2020-10-20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60A0-1180-4D56-91A7-551DBC75A2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776D-9D44-4636-BAC0-BCF7BD8EDBA8}" type="datetimeFigureOut">
              <a:rPr lang="pl-PL" smtClean="0"/>
              <a:pPr/>
              <a:t>2020-10-20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60A0-1180-4D56-91A7-551DBC75A2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4776D-9D44-4636-BAC0-BCF7BD8EDBA8}" type="datetimeFigureOut">
              <a:rPr lang="pl-PL" smtClean="0"/>
              <a:pPr/>
              <a:t>2020-10-20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60A0-1180-4D56-91A7-551DBC75A27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581128"/>
            <a:ext cx="7772400" cy="2016224"/>
          </a:xfrm>
        </p:spPr>
        <p:txBody>
          <a:bodyPr/>
          <a:lstStyle/>
          <a:p>
            <a:r>
              <a:rPr lang="pl-PL" b="1" dirty="0" smtClean="0"/>
              <a:t>Przygotowania zwierząt do zimy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zym warto dokarmiać sikorki zimą? | maxandmrau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5291011" cy="35283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44" name="Picture 4" descr="Pana gila kłopot z płcią, czyli po co nam zimowe ptakoliczenie [LUBUSKA  PRZYRODA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149080"/>
            <a:ext cx="3600398" cy="240026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46" name="Picture 6" descr="Przystanek EKO | Czym dokarmiać ptaki zimą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161662"/>
            <a:ext cx="3312368" cy="23636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r>
              <a:rPr lang="pl-PL" dirty="0" smtClean="0"/>
              <a:t>Dziękuję </a:t>
            </a:r>
            <a:r>
              <a:rPr lang="pl-PL" dirty="0" smtClean="0">
                <a:sym typeface="Wingdings" pitchFamily="2" charset="2"/>
              </a:rPr>
              <a:t></a:t>
            </a:r>
            <a:br>
              <a:rPr lang="pl-PL" dirty="0" smtClean="0"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/>
            </a:r>
            <a:br>
              <a:rPr lang="pl-PL" dirty="0" smtClean="0"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/>
            </a:r>
            <a:br>
              <a:rPr lang="pl-PL" dirty="0" smtClean="0"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/>
            </a:r>
            <a:br>
              <a:rPr lang="pl-PL" dirty="0" smtClean="0"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>Barbara Chodowska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322714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332656"/>
            <a:ext cx="5832648" cy="6120680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4400" b="1" dirty="0" smtClean="0">
                <a:ln w="6350" cmpd="sng">
                  <a:solidFill>
                    <a:schemeClr val="tx1"/>
                  </a:solidFill>
                </a:ln>
              </a:rPr>
              <a:t>	</a:t>
            </a:r>
            <a:r>
              <a:rPr lang="pl-PL" sz="3900" dirty="0" smtClean="0">
                <a:ln w="6350" cmpd="sng">
                  <a:solidFill>
                    <a:schemeClr val="tx1"/>
                  </a:solidFill>
                </a:ln>
              </a:rPr>
              <a:t>Jesienią zwierzęta zaczynają przygotowywać się do zimy. Wiele z nich szykuje sobie bezpieczne schronienie. Niektóre pokrywają się cieplejszym futrem. Inne gromadzą zapasy lub najadają się na zapas. Część ptaków odlatuje do ciepłych krajów.</a:t>
            </a:r>
          </a:p>
          <a:p>
            <a:pPr>
              <a:buNone/>
            </a:pPr>
            <a:endParaRPr lang="pl-PL" sz="4300" dirty="0">
              <a:ln w="6350" cmpd="sng">
                <a:solidFill>
                  <a:schemeClr val="tx1"/>
                </a:solidFill>
              </a:ln>
            </a:endParaRPr>
          </a:p>
        </p:txBody>
      </p:sp>
      <p:pic>
        <p:nvPicPr>
          <p:cNvPr id="1026" name="Picture 2" descr="C:\Users\Basia\Desktop\jeży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471807"/>
            <a:ext cx="3149418" cy="2909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Ptaki odlatujące do ciepłych krajów to m.in. bociany, jaskółki, słowiki, dzikie kaczki, szpaki, gęsi. Niczego od ludzi nie potrzebują pod warunkiem, że są zdrowe i mogą odlecieć. Człowiek powinien pomóc tym, które ze względu na zdrowie nie odleciały.</a:t>
            </a:r>
            <a:endParaRPr lang="pl-PL" dirty="0"/>
          </a:p>
        </p:txBody>
      </p:sp>
      <p:pic>
        <p:nvPicPr>
          <p:cNvPr id="2050" name="Picture 2" descr="C:\Users\Basia\Desktop\bocia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293096"/>
            <a:ext cx="2449003" cy="2270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skółka - e-ogro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2619375" cy="17430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8" name="Picture 4" descr="Słowik rdzawy – Wikipedia, wolna encyklo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05064"/>
            <a:ext cx="2286000" cy="20955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30" name="AutoShape 6" descr="Prosimy nie dokarmiać bociana! – Miasto Gryb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2" name="Picture 8" descr="Prosimy nie dokarmiać bociana! – Miasto Grybó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12976"/>
            <a:ext cx="4320480" cy="32403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34" name="Picture 10" descr="Dlaczego gęsi latają w kluczach | Werandacountry.p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48680"/>
            <a:ext cx="3729286" cy="23678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Zwierzęta zapadające w sen zimowy to np. niedźwiedź brunatny, wiewiórka, żaba, jaszczurka, ślimak… Zwierzęta te jesienią </a:t>
            </a:r>
            <a:r>
              <a:rPr lang="pl-PL" dirty="0" smtClean="0"/>
              <a:t>gromadz</a:t>
            </a:r>
            <a:r>
              <a:rPr lang="pl-PL" dirty="0" smtClean="0"/>
              <a:t>ą </a:t>
            </a:r>
            <a:r>
              <a:rPr lang="pl-PL" dirty="0" smtClean="0"/>
              <a:t>zapasy jedzenia lub najadają się na zapas. Zgromadzony tłuszcz jest dla nich ciepłą kołderką.</a:t>
            </a:r>
            <a:endParaRPr lang="pl-PL" dirty="0"/>
          </a:p>
        </p:txBody>
      </p:sp>
      <p:pic>
        <p:nvPicPr>
          <p:cNvPr id="8193" name="Picture 1" descr="C:\Users\Basia\AppData\Local\Microsoft\Windows\Temporary Internet Files\Content.IE5\T8QKZVDG\031276_pqte_3239719198_387b9191eb_z_98.jp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365104"/>
            <a:ext cx="3462450" cy="230599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n by stoplamek on Animals in Poland | Bear stuffed animal, Cute baby  animals, Bear cu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2656"/>
            <a:ext cx="4608512" cy="2880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76" name="Picture 4" descr="Wiewiórka pospolita | Zwierzaki-Słodziaki Wiki | Fand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3238500" cy="32385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78" name="Picture 6" descr="31 Niezwykłych Ciekawostek i Faktów o Ślimakach - Fajne Podróż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17032"/>
            <a:ext cx="3983088" cy="26543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3.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Zwierzęta, które aktywnie żyją </a:t>
            </a:r>
            <a:r>
              <a:rPr lang="pl-PL" dirty="0"/>
              <a:t>p</a:t>
            </a:r>
            <a:r>
              <a:rPr lang="pl-PL" dirty="0" smtClean="0"/>
              <a:t>rzez całą zimę to zające, wilki, lisy, dziki, sarny, jelenie, żubry…</a:t>
            </a:r>
          </a:p>
          <a:p>
            <a:pPr>
              <a:buNone/>
            </a:pPr>
            <a:r>
              <a:rPr lang="pl-PL" dirty="0" smtClean="0"/>
              <a:t>	Zwierzęta te jesienią zmieniają futerko na cieplejsze. Gdy jest mroźna zima i dużo śniegu, w przetrwaniu pomagają im leśnicy. Dokarmiają je w specjalnych miejscach w lesie (paśnik). W czasie łagodnej zimy zwierzęta radzą sobie same.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s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3365654" cy="22396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7650" name="Picture 2" descr="Lis, Zi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221088"/>
            <a:ext cx="3840426" cy="2160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7654" name="Picture 6" descr="żubr – Wikisłownik, wolny słownik wielojęzycz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48680"/>
            <a:ext cx="3894422" cy="28083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7656" name="Picture 8" descr="Psy i wilki rozdzieliły się 33 tys. lat temu | Historia zapomniana i mniej  zna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645024"/>
            <a:ext cx="3960440" cy="28033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4.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641379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Ptaki, które zostają na zimę możemy dokarmiać naturalnym  pokarmem (słonecznik, ziarna zbóż, mak, kasza, warzywa, niesolona słonina). W tym celu możemy zbudować karmnik i pilnować by zawsze było tam świeże jedzenie oraz woda. </a:t>
            </a:r>
            <a:endParaRPr lang="pl-PL" dirty="0"/>
          </a:p>
        </p:txBody>
      </p:sp>
      <p:pic>
        <p:nvPicPr>
          <p:cNvPr id="11266" name="Picture 2" descr="Ptasia stołówka... - Szkolne Blog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789040"/>
            <a:ext cx="2677413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</Words>
  <Application>Microsoft Office PowerPoint</Application>
  <PresentationFormat>Pokaz na ekranie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Przygotowania zwierząt do zimy</vt:lpstr>
      <vt:lpstr>Slajd 2</vt:lpstr>
      <vt:lpstr>1.</vt:lpstr>
      <vt:lpstr>Slajd 4</vt:lpstr>
      <vt:lpstr>2.</vt:lpstr>
      <vt:lpstr>Slajd 6</vt:lpstr>
      <vt:lpstr>3.</vt:lpstr>
      <vt:lpstr>Slajd 8</vt:lpstr>
      <vt:lpstr>4.</vt:lpstr>
      <vt:lpstr>Slajd 10</vt:lpstr>
      <vt:lpstr>Dziękuję     Barbara Chodowska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Przygotowania zwierząt do zimy</dc:title>
  <dc:creator>Basia</dc:creator>
  <cp:lastModifiedBy>Basia</cp:lastModifiedBy>
  <cp:revision>12</cp:revision>
  <dcterms:created xsi:type="dcterms:W3CDTF">2020-10-20T11:08:11Z</dcterms:created>
  <dcterms:modified xsi:type="dcterms:W3CDTF">2020-10-20T19:26:17Z</dcterms:modified>
</cp:coreProperties>
</file>