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65" r:id="rId16"/>
    <p:sldId id="264" r:id="rId17"/>
    <p:sldId id="273" r:id="rId18"/>
    <p:sldId id="274" r:id="rId19"/>
    <p:sldId id="26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86" d="100"/>
          <a:sy n="86" d="100"/>
        </p:scale>
        <p:origin x="53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3428DB8-462A-EF49-97BC-BA4C87B77903}" type="datetimeFigureOut">
              <a:rPr lang="pl-PL" smtClean="0"/>
              <a:t>26.11.2020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A70A1E1-E596-0749-9E76-DE9666FC03EB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1355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8DB8-462A-EF49-97BC-BA4C87B77903}" type="datetimeFigureOut">
              <a:rPr lang="pl-PL" smtClean="0"/>
              <a:t>26.11.2020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1E1-E596-0749-9E76-DE9666FC03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836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8DB8-462A-EF49-97BC-BA4C87B77903}" type="datetimeFigureOut">
              <a:rPr lang="pl-PL" smtClean="0"/>
              <a:t>26.11.2020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1E1-E596-0749-9E76-DE9666FC03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077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8DB8-462A-EF49-97BC-BA4C87B77903}" type="datetimeFigureOut">
              <a:rPr lang="pl-PL" smtClean="0"/>
              <a:t>26.11.2020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1E1-E596-0749-9E76-DE9666FC03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001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3428DB8-462A-EF49-97BC-BA4C87B77903}" type="datetimeFigureOut">
              <a:rPr lang="pl-PL" smtClean="0"/>
              <a:t>26.11.2020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A70A1E1-E596-0749-9E76-DE9666FC03EB}" type="slidenum">
              <a:rPr lang="pl-PL" smtClean="0"/>
              <a:t>‹#›</a:t>
            </a:fld>
            <a:endParaRPr lang="pl-PL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47912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8DB8-462A-EF49-97BC-BA4C87B77903}" type="datetimeFigureOut">
              <a:rPr lang="pl-PL" smtClean="0"/>
              <a:t>26.11.2020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1E1-E596-0749-9E76-DE9666FC03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8600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8DB8-462A-EF49-97BC-BA4C87B77903}" type="datetimeFigureOut">
              <a:rPr lang="pl-PL" smtClean="0"/>
              <a:t>26.11.2020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1E1-E596-0749-9E76-DE9666FC03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98528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8DB8-462A-EF49-97BC-BA4C87B77903}" type="datetimeFigureOut">
              <a:rPr lang="pl-PL" smtClean="0"/>
              <a:t>26.11.2020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1E1-E596-0749-9E76-DE9666FC03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862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8DB8-462A-EF49-97BC-BA4C87B77903}" type="datetimeFigureOut">
              <a:rPr lang="pl-PL" smtClean="0"/>
              <a:t>26.11.2020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A1E1-E596-0749-9E76-DE9666FC03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5946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3428DB8-462A-EF49-97BC-BA4C87B77903}" type="datetimeFigureOut">
              <a:rPr lang="pl-PL" smtClean="0"/>
              <a:t>26.11.2020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A70A1E1-E596-0749-9E76-DE9666FC03EB}" type="slidenum">
              <a:rPr lang="pl-PL" smtClean="0"/>
              <a:t>‹#›</a:t>
            </a:fld>
            <a:endParaRPr lang="pl-PL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0803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3428DB8-462A-EF49-97BC-BA4C87B77903}" type="datetimeFigureOut">
              <a:rPr lang="pl-PL" smtClean="0"/>
              <a:t>26.11.2020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A70A1E1-E596-0749-9E76-DE9666FC03E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789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3428DB8-462A-EF49-97BC-BA4C87B77903}" type="datetimeFigureOut">
              <a:rPr lang="pl-PL" smtClean="0"/>
              <a:t>26.11.2020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A70A1E1-E596-0749-9E76-DE9666FC03EB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688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slice-pizza-710916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Pizza_quattro_formaggi_at_restaurant,_Chalk_Farm_Road,_London.jpg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Pizza_quattro_stagioni" TargetMode="Externa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naturale.com/pizze-4-stagioni-capricciosa-differenza-ce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kurmanphotos/11740810043" TargetMode="External"/><Relationship Id="rId7" Type="http://schemas.openxmlformats.org/officeDocument/2006/relationships/hyperlink" Target="https://www.flickr.com/photos/pizzamasetti/4932031703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hyperlink" Target="http://okceliachia.it/pizza-patate-e-salsiccia-la-ricetta-senza-glutine" TargetMode="Externa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kr.com/photos/luigi-barone/7664361098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eronawinelove.com/ricetta-pizza-vegetariana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okipedia.co.uk/recipes_wiki/New_York_style_calzone_pizza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Friend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eaktuality.cz/kultura/serial-pratele-po-deseti-letech-konci/" TargetMode="Externa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oledalcuore.com/?p=852" TargetMode="External"/><Relationship Id="rId2" Type="http://schemas.openxmlformats.org/officeDocument/2006/relationships/image" Target="../media/image26.b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File:Logo_ci_vediamo_domani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pictures/270000/velka/pizza-1532881335pCX.jpg" TargetMode="External"/><Relationship Id="rId13" Type="http://schemas.openxmlformats.org/officeDocument/2006/relationships/hyperlink" Target="https://1.bp.blogspot.com/-QjvVUW2CF1Y/XgUhGHU7j2I/AAAAAAAAhBM/d3pRQjL2mYUsKJonLBPsDYZEqLselwisQCEwYBhgL/w1200-h630-p-k-no-nu/2.jpg" TargetMode="External"/><Relationship Id="rId18" Type="http://schemas.openxmlformats.org/officeDocument/2006/relationships/hyperlink" Target="https://upload.wikimedia.org/wikipedia/commons/thumb/a/a6/Pizza_Quattro_Stagioni.jpg/1200px-Pizza_Quattro_Stagioni.jpg" TargetMode="External"/><Relationship Id="rId3" Type="http://schemas.openxmlformats.org/officeDocument/2006/relationships/hyperlink" Target="https://whiteplate.com/2011/05/domowa-pizza-bianca-i-waryjacje-na-jej-temat/" TargetMode="External"/><Relationship Id="rId21" Type="http://schemas.openxmlformats.org/officeDocument/2006/relationships/hyperlink" Target="http://okceliachia.it/wp-content/uploads/2018/10/pizza-patate-salsiccia-300x294.png" TargetMode="External"/><Relationship Id="rId7" Type="http://schemas.openxmlformats.org/officeDocument/2006/relationships/hyperlink" Target="https://upload.wikimedia.org/wikipedia/commons/thumb/1/16/Pizza_with_mushrooms_and_cheese.jpg/300px-Pizza_with_mushrooms_and_cheese.jpg" TargetMode="External"/><Relationship Id="rId12" Type="http://schemas.openxmlformats.org/officeDocument/2006/relationships/hyperlink" Target="https://libifood.files.wordpress.com/2014/12/fotolia_57140104_xs.jpg" TargetMode="External"/><Relationship Id="rId17" Type="http://schemas.openxmlformats.org/officeDocument/2006/relationships/hyperlink" Target="https://upload.wikimedia.org/wikipedia/commons/thumb/6/67/Eataly_Las_Vegas_-_Feb_2019_-_Stierch_12.jpg/1200px-Eataly_Las_Vegas_-_Feb_2019_-_Stierch_12.jpg" TargetMode="External"/><Relationship Id="rId25" Type="http://schemas.openxmlformats.org/officeDocument/2006/relationships/hyperlink" Target="https://www.cookipedia.co.uk/wiki/images/1/1d/Goat's_cheese_and_asparagus_calzone_pizza_recipe.jpg" TargetMode="External"/><Relationship Id="rId2" Type="http://schemas.openxmlformats.org/officeDocument/2006/relationships/hyperlink" Target="http://parliamoitaliano.altervista.org/tipi-di-pizza/" TargetMode="External"/><Relationship Id="rId16" Type="http://schemas.openxmlformats.org/officeDocument/2006/relationships/hyperlink" Target="https://upload.wikimedia.org/wikipedia/commons/thumb/1/11/Pizza_marinara.jpg/1200px-Pizza_marinara.jpg" TargetMode="External"/><Relationship Id="rId20" Type="http://schemas.openxmlformats.org/officeDocument/2006/relationships/hyperlink" Target="https://www.innaturale.com/wp-content/uploads/2018/02/pizze-4-stagioni-o-capriccios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ukbuk.pl/artykuly/czego-o-jedzeniu-i-zyciu-nauczyli-nas-przyjaciele/" TargetMode="External"/><Relationship Id="rId11" Type="http://schemas.openxmlformats.org/officeDocument/2006/relationships/hyperlink" Target="https://upload.wikimedia.org/wikipedia/commons/6/6c/Romarin_2.jpg" TargetMode="External"/><Relationship Id="rId24" Type="http://schemas.openxmlformats.org/officeDocument/2006/relationships/hyperlink" Target="https://veronawinelove.com/wp-content/uploads/2020/02/pizza-vegetariana.jpg" TargetMode="External"/><Relationship Id="rId5" Type="http://schemas.openxmlformats.org/officeDocument/2006/relationships/hyperlink" Target="http://www.400graditaranto.it/pizza-capricciosa/" TargetMode="External"/><Relationship Id="rId15" Type="http://schemas.openxmlformats.org/officeDocument/2006/relationships/hyperlink" Target="https://www.neaktuality.cz/wp-content/uploads/pratele.jpg" TargetMode="External"/><Relationship Id="rId23" Type="http://schemas.openxmlformats.org/officeDocument/2006/relationships/hyperlink" Target="https://c1.staticflickr.com/5/4120/4932031703_199c19085c_b.jpg" TargetMode="External"/><Relationship Id="rId10" Type="http://schemas.openxmlformats.org/officeDocument/2006/relationships/hyperlink" Target="http://3.bp.blogspot.com/-BgepV-_XsXA/Ud3erm7CnOI/AAAAAAAAB58/HTA-gQ3Nui0/s1600/Pizza+Bianca.jpg" TargetMode="External"/><Relationship Id="rId19" Type="http://schemas.openxmlformats.org/officeDocument/2006/relationships/hyperlink" Target="https://upload.wikimedia.org/wikipedia/commons/a/ad/Pizza_quattro_formaggi_at_restaurant%2C_Chalk_Farm_Road%2C_London.jpg" TargetMode="External"/><Relationship Id="rId4" Type="http://schemas.openxmlformats.org/officeDocument/2006/relationships/hyperlink" Target="https://kuchniaodpodstaw.pl/potrawy/czym-jest-pizza-bianca-i-czym-rozni-sie-od-tradycyjnej-zobacz/" TargetMode="External"/><Relationship Id="rId9" Type="http://schemas.openxmlformats.org/officeDocument/2006/relationships/hyperlink" Target="https://www.scattidigusto.it/wp-content/uploads/2014/07/pizza-Marinara-960x639.jpg" TargetMode="External"/><Relationship Id="rId14" Type="http://schemas.openxmlformats.org/officeDocument/2006/relationships/hyperlink" Target="https://upload.wikimedia.org/wikipedia/it/thumb/e/e9/Friends.png/260px-Friends.png" TargetMode="External"/><Relationship Id="rId22" Type="http://schemas.openxmlformats.org/officeDocument/2006/relationships/hyperlink" Target="https://live.staticflickr.com/3739/11740810043_6644621575_b.jp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https://www.publicdomainpictures.net/view-image.php?image=263281&amp;picture=" TargetMode="External"/><Relationship Id="rId7" Type="http://schemas.openxmlformats.org/officeDocument/2006/relationships/hyperlink" Target="https://www.pexels.com/photo/pizza-slice-842519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s://sv.wikipedia.org/wiki/Pizza" TargetMode="External"/><Relationship Id="rId4" Type="http://schemas.openxmlformats.org/officeDocument/2006/relationships/image" Target="../media/image3.jpg"/><Relationship Id="rId9" Type="http://schemas.openxmlformats.org/officeDocument/2006/relationships/hyperlink" Target="https://pxhere.com/no/photo/155051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v.wikipedia.org/wiki/Pizza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opaipas.com/2016/09/pizza-blanca-pizza-bianca.html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talk:pizza" TargetMode="Externa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ibifood.wordpress.com/recerca/recerca-en-oli-doliva/" TargetMode="External"/><Relationship Id="rId7" Type="http://schemas.openxmlformats.org/officeDocument/2006/relationships/hyperlink" Target="https://commons.wikimedia.org/wiki/File:Romarin_2.jpg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hyperlink" Target="https://www.wmk.edu.pl/2019/12/przyroda-hodowla-soli.html" TargetMode="Externa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naturale.com/tutte-le-forme-della-pizza-dal-cono-al-lecca-lecca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Pizza_marinara" TargetMode="Externa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opaipas.com/2016/05/pizza-boscaiola.html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iccidimare.wordpress.com/2010/12/07/montegrigna-legnano-mi/" TargetMode="Externa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2B9507-3EEA-485F-8C2D-2081FED1A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C4D6178-A156-9A4E-9AA8-4DAEC009C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9184" y="1098388"/>
            <a:ext cx="6035040" cy="4394988"/>
          </a:xfrm>
        </p:spPr>
        <p:txBody>
          <a:bodyPr>
            <a:normAutofit/>
          </a:bodyPr>
          <a:lstStyle/>
          <a:p>
            <a:r>
              <a:rPr lang="pl-PL" sz="7800" dirty="0"/>
              <a:t>Pizza </a:t>
            </a:r>
            <a:br>
              <a:rPr lang="pl-PL" sz="7800" dirty="0"/>
            </a:br>
            <a:r>
              <a:rPr lang="pl-PL" sz="7800" dirty="0"/>
              <a:t>do wyboru, do koloru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50BC9F0-73AA-C545-8DDE-F517D4D11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9185" y="5627205"/>
            <a:ext cx="6035040" cy="742279"/>
          </a:xfrm>
        </p:spPr>
        <p:txBody>
          <a:bodyPr>
            <a:normAutofit/>
          </a:bodyPr>
          <a:lstStyle/>
          <a:p>
            <a:r>
              <a:rPr lang="pl-PL">
                <a:solidFill>
                  <a:schemeClr val="bg2"/>
                </a:solidFill>
              </a:rPr>
              <a:t>Część 2</a:t>
            </a:r>
          </a:p>
        </p:txBody>
      </p:sp>
      <p:pic>
        <p:nvPicPr>
          <p:cNvPr id="5" name="Obraz 4" descr="Obraz zawierający różny, kilka&#10;&#10;Opis wygenerowany automatycznie">
            <a:extLst>
              <a:ext uri="{FF2B5EF4-FFF2-40B4-BE49-F238E27FC236}">
                <a16:creationId xmlns:a16="http://schemas.microsoft.com/office/drawing/2014/main" id="{2D85CA74-F18A-6641-A795-26C526F06B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376" r="15759" b="1"/>
          <a:stretch/>
        </p:blipFill>
        <p:spPr>
          <a:xfrm>
            <a:off x="211015" y="762000"/>
            <a:ext cx="4994031" cy="4911969"/>
          </a:xfrm>
          <a:prstGeom prst="rect">
            <a:avLst/>
          </a:prstGeom>
        </p:spPr>
      </p:pic>
      <p:sp>
        <p:nvSpPr>
          <p:cNvPr id="12" name="Freeform 14">
            <a:extLst>
              <a:ext uri="{FF2B5EF4-FFF2-40B4-BE49-F238E27FC236}">
                <a16:creationId xmlns:a16="http://schemas.microsoft.com/office/drawing/2014/main" id="{E23D053D-BAF7-4B3A-A81B-804135D3A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0"/>
            <a:ext cx="5362575" cy="6858000"/>
          </a:xfrm>
          <a:custGeom>
            <a:avLst/>
            <a:gdLst>
              <a:gd name="connsiteX0" fmla="*/ 0 w 5362575"/>
              <a:gd name="connsiteY0" fmla="*/ 0 h 6858000"/>
              <a:gd name="connsiteX1" fmla="*/ 5362575 w 5362575"/>
              <a:gd name="connsiteY1" fmla="*/ 0 h 6858000"/>
              <a:gd name="connsiteX2" fmla="*/ 5362575 w 5362575"/>
              <a:gd name="connsiteY2" fmla="*/ 6858000 h 6858000"/>
              <a:gd name="connsiteX3" fmla="*/ 0 w 5362575"/>
              <a:gd name="connsiteY3" fmla="*/ 6858000 h 6858000"/>
              <a:gd name="connsiteX4" fmla="*/ 0 w 5362575"/>
              <a:gd name="connsiteY4" fmla="*/ 0 h 6858000"/>
              <a:gd name="connsiteX5" fmla="*/ 2681287 w 5362575"/>
              <a:gd name="connsiteY5" fmla="*/ 857250 h 6858000"/>
              <a:gd name="connsiteX6" fmla="*/ 2636249 w 5362575"/>
              <a:gd name="connsiteY6" fmla="*/ 861472 h 6858000"/>
              <a:gd name="connsiteX7" fmla="*/ 2592618 w 5362575"/>
              <a:gd name="connsiteY7" fmla="*/ 872732 h 6858000"/>
              <a:gd name="connsiteX8" fmla="*/ 2550395 w 5362575"/>
              <a:gd name="connsiteY8" fmla="*/ 889621 h 6858000"/>
              <a:gd name="connsiteX9" fmla="*/ 2506764 w 5362575"/>
              <a:gd name="connsiteY9" fmla="*/ 910733 h 6858000"/>
              <a:gd name="connsiteX10" fmla="*/ 2465948 w 5362575"/>
              <a:gd name="connsiteY10" fmla="*/ 934660 h 6858000"/>
              <a:gd name="connsiteX11" fmla="*/ 2423725 w 5362575"/>
              <a:gd name="connsiteY11" fmla="*/ 959994 h 6858000"/>
              <a:gd name="connsiteX12" fmla="*/ 2381501 w 5362575"/>
              <a:gd name="connsiteY12" fmla="*/ 982513 h 6858000"/>
              <a:gd name="connsiteX13" fmla="*/ 2339278 w 5362575"/>
              <a:gd name="connsiteY13" fmla="*/ 1005032 h 6858000"/>
              <a:gd name="connsiteX14" fmla="*/ 2297055 w 5362575"/>
              <a:gd name="connsiteY14" fmla="*/ 1021921 h 6858000"/>
              <a:gd name="connsiteX15" fmla="*/ 2253424 w 5362575"/>
              <a:gd name="connsiteY15" fmla="*/ 1033181 h 6858000"/>
              <a:gd name="connsiteX16" fmla="*/ 2209793 w 5362575"/>
              <a:gd name="connsiteY16" fmla="*/ 1038811 h 6858000"/>
              <a:gd name="connsiteX17" fmla="*/ 2163347 w 5362575"/>
              <a:gd name="connsiteY17" fmla="*/ 1038811 h 6858000"/>
              <a:gd name="connsiteX18" fmla="*/ 2115494 w 5362575"/>
              <a:gd name="connsiteY18" fmla="*/ 1035996 h 6858000"/>
              <a:gd name="connsiteX19" fmla="*/ 2067641 w 5362575"/>
              <a:gd name="connsiteY19" fmla="*/ 1030366 h 6858000"/>
              <a:gd name="connsiteX20" fmla="*/ 2019788 w 5362575"/>
              <a:gd name="connsiteY20" fmla="*/ 1023329 h 6858000"/>
              <a:gd name="connsiteX21" fmla="*/ 1971934 w 5362575"/>
              <a:gd name="connsiteY21" fmla="*/ 1017699 h 6858000"/>
              <a:gd name="connsiteX22" fmla="*/ 1924081 w 5362575"/>
              <a:gd name="connsiteY22" fmla="*/ 1013477 h 6858000"/>
              <a:gd name="connsiteX23" fmla="*/ 1879043 w 5362575"/>
              <a:gd name="connsiteY23" fmla="*/ 1014884 h 6858000"/>
              <a:gd name="connsiteX24" fmla="*/ 1835412 w 5362575"/>
              <a:gd name="connsiteY24" fmla="*/ 1020514 h 6858000"/>
              <a:gd name="connsiteX25" fmla="*/ 1793189 w 5362575"/>
              <a:gd name="connsiteY25" fmla="*/ 1033181 h 6858000"/>
              <a:gd name="connsiteX26" fmla="*/ 1758003 w 5362575"/>
              <a:gd name="connsiteY26" fmla="*/ 1051478 h 6858000"/>
              <a:gd name="connsiteX27" fmla="*/ 1724224 w 5362575"/>
              <a:gd name="connsiteY27" fmla="*/ 1075404 h 6858000"/>
              <a:gd name="connsiteX28" fmla="*/ 1694668 w 5362575"/>
              <a:gd name="connsiteY28" fmla="*/ 1103553 h 6858000"/>
              <a:gd name="connsiteX29" fmla="*/ 1665111 w 5362575"/>
              <a:gd name="connsiteY29" fmla="*/ 1135924 h 6858000"/>
              <a:gd name="connsiteX30" fmla="*/ 1638370 w 5362575"/>
              <a:gd name="connsiteY30" fmla="*/ 1169703 h 6858000"/>
              <a:gd name="connsiteX31" fmla="*/ 1611628 w 5362575"/>
              <a:gd name="connsiteY31" fmla="*/ 1204889 h 6858000"/>
              <a:gd name="connsiteX32" fmla="*/ 1584887 w 5362575"/>
              <a:gd name="connsiteY32" fmla="*/ 1240075 h 6858000"/>
              <a:gd name="connsiteX33" fmla="*/ 1558145 w 5362575"/>
              <a:gd name="connsiteY33" fmla="*/ 1273854 h 6858000"/>
              <a:gd name="connsiteX34" fmla="*/ 1529996 w 5362575"/>
              <a:gd name="connsiteY34" fmla="*/ 1306225 h 6858000"/>
              <a:gd name="connsiteX35" fmla="*/ 1497625 w 5362575"/>
              <a:gd name="connsiteY35" fmla="*/ 1334374 h 6858000"/>
              <a:gd name="connsiteX36" fmla="*/ 1466661 w 5362575"/>
              <a:gd name="connsiteY36" fmla="*/ 1359708 h 6858000"/>
              <a:gd name="connsiteX37" fmla="*/ 1431475 w 5362575"/>
              <a:gd name="connsiteY37" fmla="*/ 1379412 h 6858000"/>
              <a:gd name="connsiteX38" fmla="*/ 1393474 w 5362575"/>
              <a:gd name="connsiteY38" fmla="*/ 1396302 h 6858000"/>
              <a:gd name="connsiteX39" fmla="*/ 1352658 w 5362575"/>
              <a:gd name="connsiteY39" fmla="*/ 1410376 h 6858000"/>
              <a:gd name="connsiteX40" fmla="*/ 1310435 w 5362575"/>
              <a:gd name="connsiteY40" fmla="*/ 1423043 h 6858000"/>
              <a:gd name="connsiteX41" fmla="*/ 1268212 w 5362575"/>
              <a:gd name="connsiteY41" fmla="*/ 1434303 h 6858000"/>
              <a:gd name="connsiteX42" fmla="*/ 1224581 w 5362575"/>
              <a:gd name="connsiteY42" fmla="*/ 1445562 h 6858000"/>
              <a:gd name="connsiteX43" fmla="*/ 1183765 w 5362575"/>
              <a:gd name="connsiteY43" fmla="*/ 1458229 h 6858000"/>
              <a:gd name="connsiteX44" fmla="*/ 1142949 w 5362575"/>
              <a:gd name="connsiteY44" fmla="*/ 1472304 h 6858000"/>
              <a:gd name="connsiteX45" fmla="*/ 1104948 w 5362575"/>
              <a:gd name="connsiteY45" fmla="*/ 1489193 h 6858000"/>
              <a:gd name="connsiteX46" fmla="*/ 1071169 w 5362575"/>
              <a:gd name="connsiteY46" fmla="*/ 1510305 h 6858000"/>
              <a:gd name="connsiteX47" fmla="*/ 1040205 w 5362575"/>
              <a:gd name="connsiteY47" fmla="*/ 1535639 h 6858000"/>
              <a:gd name="connsiteX48" fmla="*/ 1014871 w 5362575"/>
              <a:gd name="connsiteY48" fmla="*/ 1566603 h 6858000"/>
              <a:gd name="connsiteX49" fmla="*/ 993760 w 5362575"/>
              <a:gd name="connsiteY49" fmla="*/ 1600381 h 6858000"/>
              <a:gd name="connsiteX50" fmla="*/ 976870 w 5362575"/>
              <a:gd name="connsiteY50" fmla="*/ 1638382 h 6858000"/>
              <a:gd name="connsiteX51" fmla="*/ 962796 w 5362575"/>
              <a:gd name="connsiteY51" fmla="*/ 1679198 h 6858000"/>
              <a:gd name="connsiteX52" fmla="*/ 950129 w 5362575"/>
              <a:gd name="connsiteY52" fmla="*/ 1720014 h 6858000"/>
              <a:gd name="connsiteX53" fmla="*/ 938869 w 5362575"/>
              <a:gd name="connsiteY53" fmla="*/ 1763645 h 6858000"/>
              <a:gd name="connsiteX54" fmla="*/ 927610 w 5362575"/>
              <a:gd name="connsiteY54" fmla="*/ 1805868 h 6858000"/>
              <a:gd name="connsiteX55" fmla="*/ 914943 w 5362575"/>
              <a:gd name="connsiteY55" fmla="*/ 1848092 h 6858000"/>
              <a:gd name="connsiteX56" fmla="*/ 900868 w 5362575"/>
              <a:gd name="connsiteY56" fmla="*/ 1888908 h 6858000"/>
              <a:gd name="connsiteX57" fmla="*/ 883979 w 5362575"/>
              <a:gd name="connsiteY57" fmla="*/ 1926909 h 6858000"/>
              <a:gd name="connsiteX58" fmla="*/ 864275 w 5362575"/>
              <a:gd name="connsiteY58" fmla="*/ 1962095 h 6858000"/>
              <a:gd name="connsiteX59" fmla="*/ 838941 w 5362575"/>
              <a:gd name="connsiteY59" fmla="*/ 1993059 h 6858000"/>
              <a:gd name="connsiteX60" fmla="*/ 810792 w 5362575"/>
              <a:gd name="connsiteY60" fmla="*/ 2025430 h 6858000"/>
              <a:gd name="connsiteX61" fmla="*/ 778420 w 5362575"/>
              <a:gd name="connsiteY61" fmla="*/ 2053579 h 6858000"/>
              <a:gd name="connsiteX62" fmla="*/ 743234 w 5362575"/>
              <a:gd name="connsiteY62" fmla="*/ 2080320 h 6858000"/>
              <a:gd name="connsiteX63" fmla="*/ 708048 w 5362575"/>
              <a:gd name="connsiteY63" fmla="*/ 2107062 h 6858000"/>
              <a:gd name="connsiteX64" fmla="*/ 672862 w 5362575"/>
              <a:gd name="connsiteY64" fmla="*/ 2133803 h 6858000"/>
              <a:gd name="connsiteX65" fmla="*/ 639083 w 5362575"/>
              <a:gd name="connsiteY65" fmla="*/ 2160545 h 6858000"/>
              <a:gd name="connsiteX66" fmla="*/ 606712 w 5362575"/>
              <a:gd name="connsiteY66" fmla="*/ 2190101 h 6858000"/>
              <a:gd name="connsiteX67" fmla="*/ 578563 w 5362575"/>
              <a:gd name="connsiteY67" fmla="*/ 2219658 h 6858000"/>
              <a:gd name="connsiteX68" fmla="*/ 554637 w 5362575"/>
              <a:gd name="connsiteY68" fmla="*/ 2253436 h 6858000"/>
              <a:gd name="connsiteX69" fmla="*/ 536340 w 5362575"/>
              <a:gd name="connsiteY69" fmla="*/ 2288622 h 6858000"/>
              <a:gd name="connsiteX70" fmla="*/ 523673 w 5362575"/>
              <a:gd name="connsiteY70" fmla="*/ 2330846 h 6858000"/>
              <a:gd name="connsiteX71" fmla="*/ 518043 w 5362575"/>
              <a:gd name="connsiteY71" fmla="*/ 2374477 h 6858000"/>
              <a:gd name="connsiteX72" fmla="*/ 516635 w 5362575"/>
              <a:gd name="connsiteY72" fmla="*/ 2419515 h 6858000"/>
              <a:gd name="connsiteX73" fmla="*/ 520858 w 5362575"/>
              <a:gd name="connsiteY73" fmla="*/ 2467368 h 6858000"/>
              <a:gd name="connsiteX74" fmla="*/ 526488 w 5362575"/>
              <a:gd name="connsiteY74" fmla="*/ 2515221 h 6858000"/>
              <a:gd name="connsiteX75" fmla="*/ 533525 w 5362575"/>
              <a:gd name="connsiteY75" fmla="*/ 2563074 h 6858000"/>
              <a:gd name="connsiteX76" fmla="*/ 539155 w 5362575"/>
              <a:gd name="connsiteY76" fmla="*/ 2610927 h 6858000"/>
              <a:gd name="connsiteX77" fmla="*/ 541970 w 5362575"/>
              <a:gd name="connsiteY77" fmla="*/ 2658781 h 6858000"/>
              <a:gd name="connsiteX78" fmla="*/ 541970 w 5362575"/>
              <a:gd name="connsiteY78" fmla="*/ 2705226 h 6858000"/>
              <a:gd name="connsiteX79" fmla="*/ 536340 w 5362575"/>
              <a:gd name="connsiteY79" fmla="*/ 2748857 h 6858000"/>
              <a:gd name="connsiteX80" fmla="*/ 525080 w 5362575"/>
              <a:gd name="connsiteY80" fmla="*/ 2792488 h 6858000"/>
              <a:gd name="connsiteX81" fmla="*/ 508191 w 5362575"/>
              <a:gd name="connsiteY81" fmla="*/ 2833304 h 6858000"/>
              <a:gd name="connsiteX82" fmla="*/ 487079 w 5362575"/>
              <a:gd name="connsiteY82" fmla="*/ 2875527 h 6858000"/>
              <a:gd name="connsiteX83" fmla="*/ 463153 w 5362575"/>
              <a:gd name="connsiteY83" fmla="*/ 2917751 h 6858000"/>
              <a:gd name="connsiteX84" fmla="*/ 437819 w 5362575"/>
              <a:gd name="connsiteY84" fmla="*/ 2959974 h 6858000"/>
              <a:gd name="connsiteX85" fmla="*/ 413892 w 5362575"/>
              <a:gd name="connsiteY85" fmla="*/ 3000790 h 6858000"/>
              <a:gd name="connsiteX86" fmla="*/ 392780 w 5362575"/>
              <a:gd name="connsiteY86" fmla="*/ 3044421 h 6858000"/>
              <a:gd name="connsiteX87" fmla="*/ 375891 w 5362575"/>
              <a:gd name="connsiteY87" fmla="*/ 3086644 h 6858000"/>
              <a:gd name="connsiteX88" fmla="*/ 364631 w 5362575"/>
              <a:gd name="connsiteY88" fmla="*/ 3130275 h 6858000"/>
              <a:gd name="connsiteX89" fmla="*/ 360409 w 5362575"/>
              <a:gd name="connsiteY89" fmla="*/ 3175313 h 6858000"/>
              <a:gd name="connsiteX90" fmla="*/ 364631 w 5362575"/>
              <a:gd name="connsiteY90" fmla="*/ 3220351 h 6858000"/>
              <a:gd name="connsiteX91" fmla="*/ 375891 w 5362575"/>
              <a:gd name="connsiteY91" fmla="*/ 3263982 h 6858000"/>
              <a:gd name="connsiteX92" fmla="*/ 392780 w 5362575"/>
              <a:gd name="connsiteY92" fmla="*/ 3306206 h 6858000"/>
              <a:gd name="connsiteX93" fmla="*/ 413892 w 5362575"/>
              <a:gd name="connsiteY93" fmla="*/ 3349836 h 6858000"/>
              <a:gd name="connsiteX94" fmla="*/ 437819 w 5362575"/>
              <a:gd name="connsiteY94" fmla="*/ 3390652 h 6858000"/>
              <a:gd name="connsiteX95" fmla="*/ 463153 w 5362575"/>
              <a:gd name="connsiteY95" fmla="*/ 3432876 h 6858000"/>
              <a:gd name="connsiteX96" fmla="*/ 487079 w 5362575"/>
              <a:gd name="connsiteY96" fmla="*/ 3475099 h 6858000"/>
              <a:gd name="connsiteX97" fmla="*/ 508191 w 5362575"/>
              <a:gd name="connsiteY97" fmla="*/ 3517322 h 6858000"/>
              <a:gd name="connsiteX98" fmla="*/ 525080 w 5362575"/>
              <a:gd name="connsiteY98" fmla="*/ 3558138 h 6858000"/>
              <a:gd name="connsiteX99" fmla="*/ 536340 w 5362575"/>
              <a:gd name="connsiteY99" fmla="*/ 3601769 h 6858000"/>
              <a:gd name="connsiteX100" fmla="*/ 541970 w 5362575"/>
              <a:gd name="connsiteY100" fmla="*/ 3645400 h 6858000"/>
              <a:gd name="connsiteX101" fmla="*/ 541970 w 5362575"/>
              <a:gd name="connsiteY101" fmla="*/ 3691846 h 6858000"/>
              <a:gd name="connsiteX102" fmla="*/ 539155 w 5362575"/>
              <a:gd name="connsiteY102" fmla="*/ 3739699 h 6858000"/>
              <a:gd name="connsiteX103" fmla="*/ 533525 w 5362575"/>
              <a:gd name="connsiteY103" fmla="*/ 3787552 h 6858000"/>
              <a:gd name="connsiteX104" fmla="*/ 526488 w 5362575"/>
              <a:gd name="connsiteY104" fmla="*/ 3835405 h 6858000"/>
              <a:gd name="connsiteX105" fmla="*/ 520858 w 5362575"/>
              <a:gd name="connsiteY105" fmla="*/ 3883258 h 6858000"/>
              <a:gd name="connsiteX106" fmla="*/ 516635 w 5362575"/>
              <a:gd name="connsiteY106" fmla="*/ 3931111 h 6858000"/>
              <a:gd name="connsiteX107" fmla="*/ 518043 w 5362575"/>
              <a:gd name="connsiteY107" fmla="*/ 3976150 h 6858000"/>
              <a:gd name="connsiteX108" fmla="*/ 523673 w 5362575"/>
              <a:gd name="connsiteY108" fmla="*/ 4019781 h 6858000"/>
              <a:gd name="connsiteX109" fmla="*/ 536340 w 5362575"/>
              <a:gd name="connsiteY109" fmla="*/ 4062004 h 6858000"/>
              <a:gd name="connsiteX110" fmla="*/ 554637 w 5362575"/>
              <a:gd name="connsiteY110" fmla="*/ 4097190 h 6858000"/>
              <a:gd name="connsiteX111" fmla="*/ 578563 w 5362575"/>
              <a:gd name="connsiteY111" fmla="*/ 4130969 h 6858000"/>
              <a:gd name="connsiteX112" fmla="*/ 606712 w 5362575"/>
              <a:gd name="connsiteY112" fmla="*/ 4160525 h 6858000"/>
              <a:gd name="connsiteX113" fmla="*/ 639083 w 5362575"/>
              <a:gd name="connsiteY113" fmla="*/ 4190081 h 6858000"/>
              <a:gd name="connsiteX114" fmla="*/ 672862 w 5362575"/>
              <a:gd name="connsiteY114" fmla="*/ 4216823 h 6858000"/>
              <a:gd name="connsiteX115" fmla="*/ 708048 w 5362575"/>
              <a:gd name="connsiteY115" fmla="*/ 4243564 h 6858000"/>
              <a:gd name="connsiteX116" fmla="*/ 743234 w 5362575"/>
              <a:gd name="connsiteY116" fmla="*/ 4270306 h 6858000"/>
              <a:gd name="connsiteX117" fmla="*/ 778420 w 5362575"/>
              <a:gd name="connsiteY117" fmla="*/ 4297047 h 6858000"/>
              <a:gd name="connsiteX118" fmla="*/ 810792 w 5362575"/>
              <a:gd name="connsiteY118" fmla="*/ 4325196 h 6858000"/>
              <a:gd name="connsiteX119" fmla="*/ 838941 w 5362575"/>
              <a:gd name="connsiteY119" fmla="*/ 4357567 h 6858000"/>
              <a:gd name="connsiteX120" fmla="*/ 864275 w 5362575"/>
              <a:gd name="connsiteY120" fmla="*/ 4388531 h 6858000"/>
              <a:gd name="connsiteX121" fmla="*/ 883979 w 5362575"/>
              <a:gd name="connsiteY121" fmla="*/ 4423717 h 6858000"/>
              <a:gd name="connsiteX122" fmla="*/ 900868 w 5362575"/>
              <a:gd name="connsiteY122" fmla="*/ 4461718 h 6858000"/>
              <a:gd name="connsiteX123" fmla="*/ 914943 w 5362575"/>
              <a:gd name="connsiteY123" fmla="*/ 4502534 h 6858000"/>
              <a:gd name="connsiteX124" fmla="*/ 927610 w 5362575"/>
              <a:gd name="connsiteY124" fmla="*/ 4544758 h 6858000"/>
              <a:gd name="connsiteX125" fmla="*/ 938869 w 5362575"/>
              <a:gd name="connsiteY125" fmla="*/ 4586981 h 6858000"/>
              <a:gd name="connsiteX126" fmla="*/ 950129 w 5362575"/>
              <a:gd name="connsiteY126" fmla="*/ 4630612 h 6858000"/>
              <a:gd name="connsiteX127" fmla="*/ 962796 w 5362575"/>
              <a:gd name="connsiteY127" fmla="*/ 4671428 h 6858000"/>
              <a:gd name="connsiteX128" fmla="*/ 976870 w 5362575"/>
              <a:gd name="connsiteY128" fmla="*/ 4712244 h 6858000"/>
              <a:gd name="connsiteX129" fmla="*/ 993760 w 5362575"/>
              <a:gd name="connsiteY129" fmla="*/ 4750245 h 6858000"/>
              <a:gd name="connsiteX130" fmla="*/ 1014871 w 5362575"/>
              <a:gd name="connsiteY130" fmla="*/ 4784024 h 6858000"/>
              <a:gd name="connsiteX131" fmla="*/ 1040205 w 5362575"/>
              <a:gd name="connsiteY131" fmla="*/ 4814987 h 6858000"/>
              <a:gd name="connsiteX132" fmla="*/ 1071169 w 5362575"/>
              <a:gd name="connsiteY132" fmla="*/ 4840321 h 6858000"/>
              <a:gd name="connsiteX133" fmla="*/ 1104948 w 5362575"/>
              <a:gd name="connsiteY133" fmla="*/ 4861433 h 6858000"/>
              <a:gd name="connsiteX134" fmla="*/ 1142949 w 5362575"/>
              <a:gd name="connsiteY134" fmla="*/ 4878322 h 6858000"/>
              <a:gd name="connsiteX135" fmla="*/ 1183765 w 5362575"/>
              <a:gd name="connsiteY135" fmla="*/ 4892397 h 6858000"/>
              <a:gd name="connsiteX136" fmla="*/ 1224581 w 5362575"/>
              <a:gd name="connsiteY136" fmla="*/ 4905064 h 6858000"/>
              <a:gd name="connsiteX137" fmla="*/ 1268212 w 5362575"/>
              <a:gd name="connsiteY137" fmla="*/ 4916323 h 6858000"/>
              <a:gd name="connsiteX138" fmla="*/ 1310435 w 5362575"/>
              <a:gd name="connsiteY138" fmla="*/ 4927583 h 6858000"/>
              <a:gd name="connsiteX139" fmla="*/ 1352658 w 5362575"/>
              <a:gd name="connsiteY139" fmla="*/ 4940250 h 6858000"/>
              <a:gd name="connsiteX140" fmla="*/ 1393474 w 5362575"/>
              <a:gd name="connsiteY140" fmla="*/ 4954324 h 6858000"/>
              <a:gd name="connsiteX141" fmla="*/ 1431475 w 5362575"/>
              <a:gd name="connsiteY141" fmla="*/ 4971214 h 6858000"/>
              <a:gd name="connsiteX142" fmla="*/ 1466661 w 5362575"/>
              <a:gd name="connsiteY142" fmla="*/ 4990918 h 6858000"/>
              <a:gd name="connsiteX143" fmla="*/ 1497625 w 5362575"/>
              <a:gd name="connsiteY143" fmla="*/ 5016252 h 6858000"/>
              <a:gd name="connsiteX144" fmla="*/ 1529996 w 5362575"/>
              <a:gd name="connsiteY144" fmla="*/ 5044401 h 6858000"/>
              <a:gd name="connsiteX145" fmla="*/ 1558145 w 5362575"/>
              <a:gd name="connsiteY145" fmla="*/ 5076772 h 6858000"/>
              <a:gd name="connsiteX146" fmla="*/ 1584887 w 5362575"/>
              <a:gd name="connsiteY146" fmla="*/ 5110551 h 6858000"/>
              <a:gd name="connsiteX147" fmla="*/ 1611628 w 5362575"/>
              <a:gd name="connsiteY147" fmla="*/ 5145737 h 6858000"/>
              <a:gd name="connsiteX148" fmla="*/ 1638370 w 5362575"/>
              <a:gd name="connsiteY148" fmla="*/ 5180923 h 6858000"/>
              <a:gd name="connsiteX149" fmla="*/ 1665111 w 5362575"/>
              <a:gd name="connsiteY149" fmla="*/ 5214702 h 6858000"/>
              <a:gd name="connsiteX150" fmla="*/ 1694668 w 5362575"/>
              <a:gd name="connsiteY150" fmla="*/ 5247073 h 6858000"/>
              <a:gd name="connsiteX151" fmla="*/ 1724224 w 5362575"/>
              <a:gd name="connsiteY151" fmla="*/ 5275222 h 6858000"/>
              <a:gd name="connsiteX152" fmla="*/ 1758003 w 5362575"/>
              <a:gd name="connsiteY152" fmla="*/ 5299149 h 6858000"/>
              <a:gd name="connsiteX153" fmla="*/ 1793189 w 5362575"/>
              <a:gd name="connsiteY153" fmla="*/ 5317446 h 6858000"/>
              <a:gd name="connsiteX154" fmla="*/ 1835412 w 5362575"/>
              <a:gd name="connsiteY154" fmla="*/ 5330113 h 6858000"/>
              <a:gd name="connsiteX155" fmla="*/ 1879043 w 5362575"/>
              <a:gd name="connsiteY155" fmla="*/ 5335742 h 6858000"/>
              <a:gd name="connsiteX156" fmla="*/ 1924081 w 5362575"/>
              <a:gd name="connsiteY156" fmla="*/ 5337150 h 6858000"/>
              <a:gd name="connsiteX157" fmla="*/ 1971934 w 5362575"/>
              <a:gd name="connsiteY157" fmla="*/ 5332927 h 6858000"/>
              <a:gd name="connsiteX158" fmla="*/ 2019788 w 5362575"/>
              <a:gd name="connsiteY158" fmla="*/ 5327298 h 6858000"/>
              <a:gd name="connsiteX159" fmla="*/ 2067641 w 5362575"/>
              <a:gd name="connsiteY159" fmla="*/ 5320260 h 6858000"/>
              <a:gd name="connsiteX160" fmla="*/ 2115494 w 5362575"/>
              <a:gd name="connsiteY160" fmla="*/ 5314631 h 6858000"/>
              <a:gd name="connsiteX161" fmla="*/ 2163347 w 5362575"/>
              <a:gd name="connsiteY161" fmla="*/ 5311816 h 6858000"/>
              <a:gd name="connsiteX162" fmla="*/ 2209793 w 5362575"/>
              <a:gd name="connsiteY162" fmla="*/ 5311816 h 6858000"/>
              <a:gd name="connsiteX163" fmla="*/ 2253424 w 5362575"/>
              <a:gd name="connsiteY163" fmla="*/ 5317446 h 6858000"/>
              <a:gd name="connsiteX164" fmla="*/ 2297055 w 5362575"/>
              <a:gd name="connsiteY164" fmla="*/ 5328705 h 6858000"/>
              <a:gd name="connsiteX165" fmla="*/ 2339278 w 5362575"/>
              <a:gd name="connsiteY165" fmla="*/ 5345594 h 6858000"/>
              <a:gd name="connsiteX166" fmla="*/ 2381501 w 5362575"/>
              <a:gd name="connsiteY166" fmla="*/ 5368114 h 6858000"/>
              <a:gd name="connsiteX167" fmla="*/ 2423725 w 5362575"/>
              <a:gd name="connsiteY167" fmla="*/ 5390633 h 6858000"/>
              <a:gd name="connsiteX168" fmla="*/ 2465948 w 5362575"/>
              <a:gd name="connsiteY168" fmla="*/ 5415967 h 6858000"/>
              <a:gd name="connsiteX169" fmla="*/ 2506764 w 5362575"/>
              <a:gd name="connsiteY169" fmla="*/ 5439893 h 6858000"/>
              <a:gd name="connsiteX170" fmla="*/ 2550395 w 5362575"/>
              <a:gd name="connsiteY170" fmla="*/ 5461005 h 6858000"/>
              <a:gd name="connsiteX171" fmla="*/ 2592618 w 5362575"/>
              <a:gd name="connsiteY171" fmla="*/ 5477894 h 6858000"/>
              <a:gd name="connsiteX172" fmla="*/ 2636249 w 5362575"/>
              <a:gd name="connsiteY172" fmla="*/ 5489154 h 6858000"/>
              <a:gd name="connsiteX173" fmla="*/ 2681287 w 5362575"/>
              <a:gd name="connsiteY173" fmla="*/ 5493376 h 6858000"/>
              <a:gd name="connsiteX174" fmla="*/ 2726325 w 5362575"/>
              <a:gd name="connsiteY174" fmla="*/ 5489154 h 6858000"/>
              <a:gd name="connsiteX175" fmla="*/ 2769956 w 5362575"/>
              <a:gd name="connsiteY175" fmla="*/ 5477894 h 6858000"/>
              <a:gd name="connsiteX176" fmla="*/ 2812180 w 5362575"/>
              <a:gd name="connsiteY176" fmla="*/ 5461005 h 6858000"/>
              <a:gd name="connsiteX177" fmla="*/ 2855810 w 5362575"/>
              <a:gd name="connsiteY177" fmla="*/ 5439893 h 6858000"/>
              <a:gd name="connsiteX178" fmla="*/ 2896626 w 5362575"/>
              <a:gd name="connsiteY178" fmla="*/ 5415967 h 6858000"/>
              <a:gd name="connsiteX179" fmla="*/ 2938850 w 5362575"/>
              <a:gd name="connsiteY179" fmla="*/ 5390633 h 6858000"/>
              <a:gd name="connsiteX180" fmla="*/ 2981073 w 5362575"/>
              <a:gd name="connsiteY180" fmla="*/ 5368114 h 6858000"/>
              <a:gd name="connsiteX181" fmla="*/ 3023296 w 5362575"/>
              <a:gd name="connsiteY181" fmla="*/ 5345594 h 6858000"/>
              <a:gd name="connsiteX182" fmla="*/ 3064112 w 5362575"/>
              <a:gd name="connsiteY182" fmla="*/ 5328705 h 6858000"/>
              <a:gd name="connsiteX183" fmla="*/ 3109151 w 5362575"/>
              <a:gd name="connsiteY183" fmla="*/ 5317446 h 6858000"/>
              <a:gd name="connsiteX184" fmla="*/ 3152781 w 5362575"/>
              <a:gd name="connsiteY184" fmla="*/ 5311816 h 6858000"/>
              <a:gd name="connsiteX185" fmla="*/ 3199227 w 5362575"/>
              <a:gd name="connsiteY185" fmla="*/ 5311816 h 6858000"/>
              <a:gd name="connsiteX186" fmla="*/ 3247080 w 5362575"/>
              <a:gd name="connsiteY186" fmla="*/ 5314631 h 6858000"/>
              <a:gd name="connsiteX187" fmla="*/ 3294933 w 5362575"/>
              <a:gd name="connsiteY187" fmla="*/ 5320260 h 6858000"/>
              <a:gd name="connsiteX188" fmla="*/ 3342787 w 5362575"/>
              <a:gd name="connsiteY188" fmla="*/ 5327298 h 6858000"/>
              <a:gd name="connsiteX189" fmla="*/ 3390640 w 5362575"/>
              <a:gd name="connsiteY189" fmla="*/ 5332927 h 6858000"/>
              <a:gd name="connsiteX190" fmla="*/ 3438493 w 5362575"/>
              <a:gd name="connsiteY190" fmla="*/ 5337150 h 6858000"/>
              <a:gd name="connsiteX191" fmla="*/ 3483531 w 5362575"/>
              <a:gd name="connsiteY191" fmla="*/ 5335742 h 6858000"/>
              <a:gd name="connsiteX192" fmla="*/ 3527162 w 5362575"/>
              <a:gd name="connsiteY192" fmla="*/ 5330113 h 6858000"/>
              <a:gd name="connsiteX193" fmla="*/ 3569385 w 5362575"/>
              <a:gd name="connsiteY193" fmla="*/ 5317446 h 6858000"/>
              <a:gd name="connsiteX194" fmla="*/ 3604572 w 5362575"/>
              <a:gd name="connsiteY194" fmla="*/ 5299149 h 6858000"/>
              <a:gd name="connsiteX195" fmla="*/ 3638350 w 5362575"/>
              <a:gd name="connsiteY195" fmla="*/ 5275222 h 6858000"/>
              <a:gd name="connsiteX196" fmla="*/ 3667907 w 5362575"/>
              <a:gd name="connsiteY196" fmla="*/ 5247073 h 6858000"/>
              <a:gd name="connsiteX197" fmla="*/ 3697463 w 5362575"/>
              <a:gd name="connsiteY197" fmla="*/ 5214702 h 6858000"/>
              <a:gd name="connsiteX198" fmla="*/ 3724204 w 5362575"/>
              <a:gd name="connsiteY198" fmla="*/ 5180923 h 6858000"/>
              <a:gd name="connsiteX199" fmla="*/ 3750946 w 5362575"/>
              <a:gd name="connsiteY199" fmla="*/ 5145737 h 6858000"/>
              <a:gd name="connsiteX200" fmla="*/ 3777687 w 5362575"/>
              <a:gd name="connsiteY200" fmla="*/ 5110551 h 6858000"/>
              <a:gd name="connsiteX201" fmla="*/ 3804429 w 5362575"/>
              <a:gd name="connsiteY201" fmla="*/ 5076772 h 6858000"/>
              <a:gd name="connsiteX202" fmla="*/ 3832578 w 5362575"/>
              <a:gd name="connsiteY202" fmla="*/ 5044401 h 6858000"/>
              <a:gd name="connsiteX203" fmla="*/ 3864949 w 5362575"/>
              <a:gd name="connsiteY203" fmla="*/ 5016252 h 6858000"/>
              <a:gd name="connsiteX204" fmla="*/ 3895913 w 5362575"/>
              <a:gd name="connsiteY204" fmla="*/ 4990918 h 6858000"/>
              <a:gd name="connsiteX205" fmla="*/ 3931099 w 5362575"/>
              <a:gd name="connsiteY205" fmla="*/ 4971214 h 6858000"/>
              <a:gd name="connsiteX206" fmla="*/ 3969100 w 5362575"/>
              <a:gd name="connsiteY206" fmla="*/ 4954324 h 6858000"/>
              <a:gd name="connsiteX207" fmla="*/ 4009916 w 5362575"/>
              <a:gd name="connsiteY207" fmla="*/ 4940250 h 6858000"/>
              <a:gd name="connsiteX208" fmla="*/ 4052139 w 5362575"/>
              <a:gd name="connsiteY208" fmla="*/ 4927583 h 6858000"/>
              <a:gd name="connsiteX209" fmla="*/ 4094363 w 5362575"/>
              <a:gd name="connsiteY209" fmla="*/ 4916323 h 6858000"/>
              <a:gd name="connsiteX210" fmla="*/ 4137993 w 5362575"/>
              <a:gd name="connsiteY210" fmla="*/ 4905064 h 6858000"/>
              <a:gd name="connsiteX211" fmla="*/ 4178809 w 5362575"/>
              <a:gd name="connsiteY211" fmla="*/ 4892397 h 6858000"/>
              <a:gd name="connsiteX212" fmla="*/ 4219625 w 5362575"/>
              <a:gd name="connsiteY212" fmla="*/ 4878322 h 6858000"/>
              <a:gd name="connsiteX213" fmla="*/ 4257626 w 5362575"/>
              <a:gd name="connsiteY213" fmla="*/ 4861433 h 6858000"/>
              <a:gd name="connsiteX214" fmla="*/ 4291405 w 5362575"/>
              <a:gd name="connsiteY214" fmla="*/ 4840321 h 6858000"/>
              <a:gd name="connsiteX215" fmla="*/ 4322369 w 5362575"/>
              <a:gd name="connsiteY215" fmla="*/ 4814987 h 6858000"/>
              <a:gd name="connsiteX216" fmla="*/ 4347703 w 5362575"/>
              <a:gd name="connsiteY216" fmla="*/ 4784024 h 6858000"/>
              <a:gd name="connsiteX217" fmla="*/ 4368815 w 5362575"/>
              <a:gd name="connsiteY217" fmla="*/ 4750245 h 6858000"/>
              <a:gd name="connsiteX218" fmla="*/ 4385704 w 5362575"/>
              <a:gd name="connsiteY218" fmla="*/ 4712244 h 6858000"/>
              <a:gd name="connsiteX219" fmla="*/ 4399778 w 5362575"/>
              <a:gd name="connsiteY219" fmla="*/ 4671428 h 6858000"/>
              <a:gd name="connsiteX220" fmla="*/ 4412445 w 5362575"/>
              <a:gd name="connsiteY220" fmla="*/ 4630612 h 6858000"/>
              <a:gd name="connsiteX221" fmla="*/ 4423705 w 5362575"/>
              <a:gd name="connsiteY221" fmla="*/ 4586981 h 6858000"/>
              <a:gd name="connsiteX222" fmla="*/ 4434964 w 5362575"/>
              <a:gd name="connsiteY222" fmla="*/ 4544758 h 6858000"/>
              <a:gd name="connsiteX223" fmla="*/ 4447632 w 5362575"/>
              <a:gd name="connsiteY223" fmla="*/ 4502534 h 6858000"/>
              <a:gd name="connsiteX224" fmla="*/ 4461706 w 5362575"/>
              <a:gd name="connsiteY224" fmla="*/ 4461718 h 6858000"/>
              <a:gd name="connsiteX225" fmla="*/ 4478595 w 5362575"/>
              <a:gd name="connsiteY225" fmla="*/ 4423717 h 6858000"/>
              <a:gd name="connsiteX226" fmla="*/ 4498300 w 5362575"/>
              <a:gd name="connsiteY226" fmla="*/ 4388531 h 6858000"/>
              <a:gd name="connsiteX227" fmla="*/ 4523634 w 5362575"/>
              <a:gd name="connsiteY227" fmla="*/ 4357567 h 6858000"/>
              <a:gd name="connsiteX228" fmla="*/ 4551782 w 5362575"/>
              <a:gd name="connsiteY228" fmla="*/ 4325196 h 6858000"/>
              <a:gd name="connsiteX229" fmla="*/ 4584154 w 5362575"/>
              <a:gd name="connsiteY229" fmla="*/ 4297047 h 6858000"/>
              <a:gd name="connsiteX230" fmla="*/ 4617933 w 5362575"/>
              <a:gd name="connsiteY230" fmla="*/ 4270306 h 6858000"/>
              <a:gd name="connsiteX231" fmla="*/ 4654526 w 5362575"/>
              <a:gd name="connsiteY231" fmla="*/ 4243564 h 6858000"/>
              <a:gd name="connsiteX232" fmla="*/ 4689712 w 5362575"/>
              <a:gd name="connsiteY232" fmla="*/ 4216823 h 6858000"/>
              <a:gd name="connsiteX233" fmla="*/ 4723491 w 5362575"/>
              <a:gd name="connsiteY233" fmla="*/ 4190081 h 6858000"/>
              <a:gd name="connsiteX234" fmla="*/ 4755862 w 5362575"/>
              <a:gd name="connsiteY234" fmla="*/ 4160525 h 6858000"/>
              <a:gd name="connsiteX235" fmla="*/ 4784011 w 5362575"/>
              <a:gd name="connsiteY235" fmla="*/ 4130969 h 6858000"/>
              <a:gd name="connsiteX236" fmla="*/ 4807938 w 5362575"/>
              <a:gd name="connsiteY236" fmla="*/ 4097190 h 6858000"/>
              <a:gd name="connsiteX237" fmla="*/ 4826235 w 5362575"/>
              <a:gd name="connsiteY237" fmla="*/ 4062004 h 6858000"/>
              <a:gd name="connsiteX238" fmla="*/ 4838902 w 5362575"/>
              <a:gd name="connsiteY238" fmla="*/ 4019781 h 6858000"/>
              <a:gd name="connsiteX239" fmla="*/ 4844531 w 5362575"/>
              <a:gd name="connsiteY239" fmla="*/ 3976150 h 6858000"/>
              <a:gd name="connsiteX240" fmla="*/ 4845939 w 5362575"/>
              <a:gd name="connsiteY240" fmla="*/ 3931111 h 6858000"/>
              <a:gd name="connsiteX241" fmla="*/ 4841716 w 5362575"/>
              <a:gd name="connsiteY241" fmla="*/ 3883258 h 6858000"/>
              <a:gd name="connsiteX242" fmla="*/ 4836087 w 5362575"/>
              <a:gd name="connsiteY242" fmla="*/ 3835405 h 6858000"/>
              <a:gd name="connsiteX243" fmla="*/ 4829049 w 5362575"/>
              <a:gd name="connsiteY243" fmla="*/ 3787552 h 6858000"/>
              <a:gd name="connsiteX244" fmla="*/ 4823420 w 5362575"/>
              <a:gd name="connsiteY244" fmla="*/ 3739699 h 6858000"/>
              <a:gd name="connsiteX245" fmla="*/ 4820605 w 5362575"/>
              <a:gd name="connsiteY245" fmla="*/ 3691846 h 6858000"/>
              <a:gd name="connsiteX246" fmla="*/ 4820605 w 5362575"/>
              <a:gd name="connsiteY246" fmla="*/ 3645400 h 6858000"/>
              <a:gd name="connsiteX247" fmla="*/ 4826235 w 5362575"/>
              <a:gd name="connsiteY247" fmla="*/ 3601769 h 6858000"/>
              <a:gd name="connsiteX248" fmla="*/ 4837494 w 5362575"/>
              <a:gd name="connsiteY248" fmla="*/ 3558138 h 6858000"/>
              <a:gd name="connsiteX249" fmla="*/ 4854383 w 5362575"/>
              <a:gd name="connsiteY249" fmla="*/ 3517322 h 6858000"/>
              <a:gd name="connsiteX250" fmla="*/ 4876903 w 5362575"/>
              <a:gd name="connsiteY250" fmla="*/ 3475099 h 6858000"/>
              <a:gd name="connsiteX251" fmla="*/ 4899422 w 5362575"/>
              <a:gd name="connsiteY251" fmla="*/ 3432876 h 6858000"/>
              <a:gd name="connsiteX252" fmla="*/ 4924756 w 5362575"/>
              <a:gd name="connsiteY252" fmla="*/ 3390652 h 6858000"/>
              <a:gd name="connsiteX253" fmla="*/ 4948682 w 5362575"/>
              <a:gd name="connsiteY253" fmla="*/ 3349836 h 6858000"/>
              <a:gd name="connsiteX254" fmla="*/ 4969794 w 5362575"/>
              <a:gd name="connsiteY254" fmla="*/ 3306206 h 6858000"/>
              <a:gd name="connsiteX255" fmla="*/ 4986683 w 5362575"/>
              <a:gd name="connsiteY255" fmla="*/ 3263982 h 6858000"/>
              <a:gd name="connsiteX256" fmla="*/ 4997943 w 5362575"/>
              <a:gd name="connsiteY256" fmla="*/ 3220351 h 6858000"/>
              <a:gd name="connsiteX257" fmla="*/ 5002165 w 5362575"/>
              <a:gd name="connsiteY257" fmla="*/ 3175313 h 6858000"/>
              <a:gd name="connsiteX258" fmla="*/ 4997943 w 5362575"/>
              <a:gd name="connsiteY258" fmla="*/ 3130275 h 6858000"/>
              <a:gd name="connsiteX259" fmla="*/ 4986683 w 5362575"/>
              <a:gd name="connsiteY259" fmla="*/ 3086644 h 6858000"/>
              <a:gd name="connsiteX260" fmla="*/ 4969794 w 5362575"/>
              <a:gd name="connsiteY260" fmla="*/ 3044421 h 6858000"/>
              <a:gd name="connsiteX261" fmla="*/ 4948682 w 5362575"/>
              <a:gd name="connsiteY261" fmla="*/ 3000790 h 6858000"/>
              <a:gd name="connsiteX262" fmla="*/ 4924756 w 5362575"/>
              <a:gd name="connsiteY262" fmla="*/ 2959974 h 6858000"/>
              <a:gd name="connsiteX263" fmla="*/ 4899422 w 5362575"/>
              <a:gd name="connsiteY263" fmla="*/ 2917751 h 6858000"/>
              <a:gd name="connsiteX264" fmla="*/ 4876903 w 5362575"/>
              <a:gd name="connsiteY264" fmla="*/ 2875527 h 6858000"/>
              <a:gd name="connsiteX265" fmla="*/ 4854383 w 5362575"/>
              <a:gd name="connsiteY265" fmla="*/ 2833304 h 6858000"/>
              <a:gd name="connsiteX266" fmla="*/ 4837494 w 5362575"/>
              <a:gd name="connsiteY266" fmla="*/ 2792488 h 6858000"/>
              <a:gd name="connsiteX267" fmla="*/ 4826235 w 5362575"/>
              <a:gd name="connsiteY267" fmla="*/ 2748857 h 6858000"/>
              <a:gd name="connsiteX268" fmla="*/ 4820605 w 5362575"/>
              <a:gd name="connsiteY268" fmla="*/ 2705226 h 6858000"/>
              <a:gd name="connsiteX269" fmla="*/ 4820605 w 5362575"/>
              <a:gd name="connsiteY269" fmla="*/ 2658781 h 6858000"/>
              <a:gd name="connsiteX270" fmla="*/ 4823420 w 5362575"/>
              <a:gd name="connsiteY270" fmla="*/ 2610927 h 6858000"/>
              <a:gd name="connsiteX271" fmla="*/ 4829049 w 5362575"/>
              <a:gd name="connsiteY271" fmla="*/ 2563074 h 6858000"/>
              <a:gd name="connsiteX272" fmla="*/ 4836087 w 5362575"/>
              <a:gd name="connsiteY272" fmla="*/ 2515221 h 6858000"/>
              <a:gd name="connsiteX273" fmla="*/ 4841716 w 5362575"/>
              <a:gd name="connsiteY273" fmla="*/ 2467368 h 6858000"/>
              <a:gd name="connsiteX274" fmla="*/ 4845939 w 5362575"/>
              <a:gd name="connsiteY274" fmla="*/ 2419515 h 6858000"/>
              <a:gd name="connsiteX275" fmla="*/ 4844531 w 5362575"/>
              <a:gd name="connsiteY275" fmla="*/ 2374477 h 6858000"/>
              <a:gd name="connsiteX276" fmla="*/ 4838902 w 5362575"/>
              <a:gd name="connsiteY276" fmla="*/ 2330846 h 6858000"/>
              <a:gd name="connsiteX277" fmla="*/ 4826235 w 5362575"/>
              <a:gd name="connsiteY277" fmla="*/ 2288622 h 6858000"/>
              <a:gd name="connsiteX278" fmla="*/ 4807938 w 5362575"/>
              <a:gd name="connsiteY278" fmla="*/ 2253436 h 6858000"/>
              <a:gd name="connsiteX279" fmla="*/ 4784011 w 5362575"/>
              <a:gd name="connsiteY279" fmla="*/ 2219658 h 6858000"/>
              <a:gd name="connsiteX280" fmla="*/ 4755862 w 5362575"/>
              <a:gd name="connsiteY280" fmla="*/ 2190101 h 6858000"/>
              <a:gd name="connsiteX281" fmla="*/ 4723491 w 5362575"/>
              <a:gd name="connsiteY281" fmla="*/ 2160545 h 6858000"/>
              <a:gd name="connsiteX282" fmla="*/ 4689712 w 5362575"/>
              <a:gd name="connsiteY282" fmla="*/ 2133803 h 6858000"/>
              <a:gd name="connsiteX283" fmla="*/ 4654526 w 5362575"/>
              <a:gd name="connsiteY283" fmla="*/ 2107062 h 6858000"/>
              <a:gd name="connsiteX284" fmla="*/ 4617933 w 5362575"/>
              <a:gd name="connsiteY284" fmla="*/ 2080320 h 6858000"/>
              <a:gd name="connsiteX285" fmla="*/ 4584154 w 5362575"/>
              <a:gd name="connsiteY285" fmla="*/ 2053579 h 6858000"/>
              <a:gd name="connsiteX286" fmla="*/ 4551782 w 5362575"/>
              <a:gd name="connsiteY286" fmla="*/ 2025430 h 6858000"/>
              <a:gd name="connsiteX287" fmla="*/ 4523634 w 5362575"/>
              <a:gd name="connsiteY287" fmla="*/ 1993059 h 6858000"/>
              <a:gd name="connsiteX288" fmla="*/ 4498300 w 5362575"/>
              <a:gd name="connsiteY288" fmla="*/ 1962095 h 6858000"/>
              <a:gd name="connsiteX289" fmla="*/ 4478595 w 5362575"/>
              <a:gd name="connsiteY289" fmla="*/ 1926909 h 6858000"/>
              <a:gd name="connsiteX290" fmla="*/ 4461706 w 5362575"/>
              <a:gd name="connsiteY290" fmla="*/ 1888908 h 6858000"/>
              <a:gd name="connsiteX291" fmla="*/ 4447632 w 5362575"/>
              <a:gd name="connsiteY291" fmla="*/ 1848092 h 6858000"/>
              <a:gd name="connsiteX292" fmla="*/ 4434964 w 5362575"/>
              <a:gd name="connsiteY292" fmla="*/ 1805868 h 6858000"/>
              <a:gd name="connsiteX293" fmla="*/ 4423705 w 5362575"/>
              <a:gd name="connsiteY293" fmla="*/ 1763645 h 6858000"/>
              <a:gd name="connsiteX294" fmla="*/ 4412445 w 5362575"/>
              <a:gd name="connsiteY294" fmla="*/ 1720014 h 6858000"/>
              <a:gd name="connsiteX295" fmla="*/ 4399778 w 5362575"/>
              <a:gd name="connsiteY295" fmla="*/ 1679198 h 6858000"/>
              <a:gd name="connsiteX296" fmla="*/ 4385704 w 5362575"/>
              <a:gd name="connsiteY296" fmla="*/ 1638382 h 6858000"/>
              <a:gd name="connsiteX297" fmla="*/ 4368815 w 5362575"/>
              <a:gd name="connsiteY297" fmla="*/ 1600381 h 6858000"/>
              <a:gd name="connsiteX298" fmla="*/ 4347703 w 5362575"/>
              <a:gd name="connsiteY298" fmla="*/ 1566603 h 6858000"/>
              <a:gd name="connsiteX299" fmla="*/ 4322369 w 5362575"/>
              <a:gd name="connsiteY299" fmla="*/ 1535639 h 6858000"/>
              <a:gd name="connsiteX300" fmla="*/ 4291405 w 5362575"/>
              <a:gd name="connsiteY300" fmla="*/ 1510305 h 6858000"/>
              <a:gd name="connsiteX301" fmla="*/ 4257626 w 5362575"/>
              <a:gd name="connsiteY301" fmla="*/ 1489193 h 6858000"/>
              <a:gd name="connsiteX302" fmla="*/ 4219625 w 5362575"/>
              <a:gd name="connsiteY302" fmla="*/ 1472304 h 6858000"/>
              <a:gd name="connsiteX303" fmla="*/ 4178809 w 5362575"/>
              <a:gd name="connsiteY303" fmla="*/ 1458229 h 6858000"/>
              <a:gd name="connsiteX304" fmla="*/ 4137993 w 5362575"/>
              <a:gd name="connsiteY304" fmla="*/ 1445562 h 6858000"/>
              <a:gd name="connsiteX305" fmla="*/ 4094363 w 5362575"/>
              <a:gd name="connsiteY305" fmla="*/ 1434303 h 6858000"/>
              <a:gd name="connsiteX306" fmla="*/ 4052139 w 5362575"/>
              <a:gd name="connsiteY306" fmla="*/ 1423043 h 6858000"/>
              <a:gd name="connsiteX307" fmla="*/ 4009916 w 5362575"/>
              <a:gd name="connsiteY307" fmla="*/ 1410376 h 6858000"/>
              <a:gd name="connsiteX308" fmla="*/ 3969100 w 5362575"/>
              <a:gd name="connsiteY308" fmla="*/ 1396302 h 6858000"/>
              <a:gd name="connsiteX309" fmla="*/ 3931099 w 5362575"/>
              <a:gd name="connsiteY309" fmla="*/ 1379412 h 6858000"/>
              <a:gd name="connsiteX310" fmla="*/ 3895913 w 5362575"/>
              <a:gd name="connsiteY310" fmla="*/ 1359708 h 6858000"/>
              <a:gd name="connsiteX311" fmla="*/ 3864949 w 5362575"/>
              <a:gd name="connsiteY311" fmla="*/ 1334374 h 6858000"/>
              <a:gd name="connsiteX312" fmla="*/ 3832578 w 5362575"/>
              <a:gd name="connsiteY312" fmla="*/ 1306225 h 6858000"/>
              <a:gd name="connsiteX313" fmla="*/ 3804429 w 5362575"/>
              <a:gd name="connsiteY313" fmla="*/ 1273854 h 6858000"/>
              <a:gd name="connsiteX314" fmla="*/ 3777687 w 5362575"/>
              <a:gd name="connsiteY314" fmla="*/ 1240075 h 6858000"/>
              <a:gd name="connsiteX315" fmla="*/ 3750946 w 5362575"/>
              <a:gd name="connsiteY315" fmla="*/ 1204889 h 6858000"/>
              <a:gd name="connsiteX316" fmla="*/ 3724204 w 5362575"/>
              <a:gd name="connsiteY316" fmla="*/ 1169703 h 6858000"/>
              <a:gd name="connsiteX317" fmla="*/ 3697463 w 5362575"/>
              <a:gd name="connsiteY317" fmla="*/ 1135924 h 6858000"/>
              <a:gd name="connsiteX318" fmla="*/ 3667907 w 5362575"/>
              <a:gd name="connsiteY318" fmla="*/ 1103553 h 6858000"/>
              <a:gd name="connsiteX319" fmla="*/ 3638350 w 5362575"/>
              <a:gd name="connsiteY319" fmla="*/ 1075404 h 6858000"/>
              <a:gd name="connsiteX320" fmla="*/ 3604572 w 5362575"/>
              <a:gd name="connsiteY320" fmla="*/ 1051478 h 6858000"/>
              <a:gd name="connsiteX321" fmla="*/ 3569385 w 5362575"/>
              <a:gd name="connsiteY321" fmla="*/ 1033181 h 6858000"/>
              <a:gd name="connsiteX322" fmla="*/ 3527162 w 5362575"/>
              <a:gd name="connsiteY322" fmla="*/ 1020514 h 6858000"/>
              <a:gd name="connsiteX323" fmla="*/ 3483531 w 5362575"/>
              <a:gd name="connsiteY323" fmla="*/ 1014884 h 6858000"/>
              <a:gd name="connsiteX324" fmla="*/ 3438493 w 5362575"/>
              <a:gd name="connsiteY324" fmla="*/ 1013477 h 6858000"/>
              <a:gd name="connsiteX325" fmla="*/ 3390640 w 5362575"/>
              <a:gd name="connsiteY325" fmla="*/ 1017699 h 6858000"/>
              <a:gd name="connsiteX326" fmla="*/ 3342787 w 5362575"/>
              <a:gd name="connsiteY326" fmla="*/ 1023329 h 6858000"/>
              <a:gd name="connsiteX327" fmla="*/ 3294933 w 5362575"/>
              <a:gd name="connsiteY327" fmla="*/ 1030366 h 6858000"/>
              <a:gd name="connsiteX328" fmla="*/ 3247080 w 5362575"/>
              <a:gd name="connsiteY328" fmla="*/ 1035996 h 6858000"/>
              <a:gd name="connsiteX329" fmla="*/ 3199227 w 5362575"/>
              <a:gd name="connsiteY329" fmla="*/ 1038811 h 6858000"/>
              <a:gd name="connsiteX330" fmla="*/ 3152781 w 5362575"/>
              <a:gd name="connsiteY330" fmla="*/ 1038811 h 6858000"/>
              <a:gd name="connsiteX331" fmla="*/ 3109151 w 5362575"/>
              <a:gd name="connsiteY331" fmla="*/ 1033181 h 6858000"/>
              <a:gd name="connsiteX332" fmla="*/ 3064112 w 5362575"/>
              <a:gd name="connsiteY332" fmla="*/ 1021921 h 6858000"/>
              <a:gd name="connsiteX333" fmla="*/ 3023296 w 5362575"/>
              <a:gd name="connsiteY333" fmla="*/ 1005032 h 6858000"/>
              <a:gd name="connsiteX334" fmla="*/ 2981073 w 5362575"/>
              <a:gd name="connsiteY334" fmla="*/ 982513 h 6858000"/>
              <a:gd name="connsiteX335" fmla="*/ 2938850 w 5362575"/>
              <a:gd name="connsiteY335" fmla="*/ 959994 h 6858000"/>
              <a:gd name="connsiteX336" fmla="*/ 2896626 w 5362575"/>
              <a:gd name="connsiteY336" fmla="*/ 934660 h 6858000"/>
              <a:gd name="connsiteX337" fmla="*/ 2855810 w 5362575"/>
              <a:gd name="connsiteY337" fmla="*/ 910733 h 6858000"/>
              <a:gd name="connsiteX338" fmla="*/ 2812180 w 5362575"/>
              <a:gd name="connsiteY338" fmla="*/ 889621 h 6858000"/>
              <a:gd name="connsiteX339" fmla="*/ 2769956 w 5362575"/>
              <a:gd name="connsiteY339" fmla="*/ 872732 h 6858000"/>
              <a:gd name="connsiteX340" fmla="*/ 2726325 w 5362575"/>
              <a:gd name="connsiteY340" fmla="*/ 861472 h 6858000"/>
              <a:gd name="connsiteX341" fmla="*/ 2681287 w 5362575"/>
              <a:gd name="connsiteY341" fmla="*/ 857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5362575" h="6858000">
                <a:moveTo>
                  <a:pt x="0" y="0"/>
                </a:moveTo>
                <a:lnTo>
                  <a:pt x="5362575" y="0"/>
                </a:lnTo>
                <a:lnTo>
                  <a:pt x="5362575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2681287" y="857250"/>
                </a:moveTo>
                <a:lnTo>
                  <a:pt x="2636249" y="861472"/>
                </a:lnTo>
                <a:lnTo>
                  <a:pt x="2592618" y="872732"/>
                </a:lnTo>
                <a:lnTo>
                  <a:pt x="2550395" y="889621"/>
                </a:lnTo>
                <a:lnTo>
                  <a:pt x="2506764" y="910733"/>
                </a:lnTo>
                <a:lnTo>
                  <a:pt x="2465948" y="934660"/>
                </a:lnTo>
                <a:lnTo>
                  <a:pt x="2423725" y="959994"/>
                </a:lnTo>
                <a:lnTo>
                  <a:pt x="2381501" y="982513"/>
                </a:lnTo>
                <a:lnTo>
                  <a:pt x="2339278" y="1005032"/>
                </a:lnTo>
                <a:lnTo>
                  <a:pt x="2297055" y="1021921"/>
                </a:lnTo>
                <a:lnTo>
                  <a:pt x="2253424" y="1033181"/>
                </a:lnTo>
                <a:lnTo>
                  <a:pt x="2209793" y="1038811"/>
                </a:lnTo>
                <a:lnTo>
                  <a:pt x="2163347" y="1038811"/>
                </a:lnTo>
                <a:lnTo>
                  <a:pt x="2115494" y="1035996"/>
                </a:lnTo>
                <a:lnTo>
                  <a:pt x="2067641" y="1030366"/>
                </a:lnTo>
                <a:lnTo>
                  <a:pt x="2019788" y="1023329"/>
                </a:lnTo>
                <a:lnTo>
                  <a:pt x="1971934" y="1017699"/>
                </a:lnTo>
                <a:lnTo>
                  <a:pt x="1924081" y="1013477"/>
                </a:lnTo>
                <a:lnTo>
                  <a:pt x="1879043" y="1014884"/>
                </a:lnTo>
                <a:lnTo>
                  <a:pt x="1835412" y="1020514"/>
                </a:lnTo>
                <a:lnTo>
                  <a:pt x="1793189" y="1033181"/>
                </a:lnTo>
                <a:lnTo>
                  <a:pt x="1758003" y="1051478"/>
                </a:lnTo>
                <a:lnTo>
                  <a:pt x="1724224" y="1075404"/>
                </a:lnTo>
                <a:lnTo>
                  <a:pt x="1694668" y="1103553"/>
                </a:lnTo>
                <a:lnTo>
                  <a:pt x="1665111" y="1135924"/>
                </a:lnTo>
                <a:lnTo>
                  <a:pt x="1638370" y="1169703"/>
                </a:lnTo>
                <a:lnTo>
                  <a:pt x="1611628" y="1204889"/>
                </a:lnTo>
                <a:lnTo>
                  <a:pt x="1584887" y="1240075"/>
                </a:lnTo>
                <a:lnTo>
                  <a:pt x="1558145" y="1273854"/>
                </a:lnTo>
                <a:lnTo>
                  <a:pt x="1529996" y="1306225"/>
                </a:lnTo>
                <a:lnTo>
                  <a:pt x="1497625" y="1334374"/>
                </a:lnTo>
                <a:lnTo>
                  <a:pt x="1466661" y="1359708"/>
                </a:lnTo>
                <a:lnTo>
                  <a:pt x="1431475" y="1379412"/>
                </a:lnTo>
                <a:lnTo>
                  <a:pt x="1393474" y="1396302"/>
                </a:lnTo>
                <a:lnTo>
                  <a:pt x="1352658" y="1410376"/>
                </a:lnTo>
                <a:lnTo>
                  <a:pt x="1310435" y="1423043"/>
                </a:lnTo>
                <a:lnTo>
                  <a:pt x="1268212" y="1434303"/>
                </a:lnTo>
                <a:lnTo>
                  <a:pt x="1224581" y="1445562"/>
                </a:lnTo>
                <a:lnTo>
                  <a:pt x="1183765" y="1458229"/>
                </a:lnTo>
                <a:lnTo>
                  <a:pt x="1142949" y="1472304"/>
                </a:lnTo>
                <a:lnTo>
                  <a:pt x="1104948" y="1489193"/>
                </a:lnTo>
                <a:lnTo>
                  <a:pt x="1071169" y="1510305"/>
                </a:lnTo>
                <a:lnTo>
                  <a:pt x="1040205" y="1535639"/>
                </a:lnTo>
                <a:lnTo>
                  <a:pt x="1014871" y="1566603"/>
                </a:lnTo>
                <a:lnTo>
                  <a:pt x="993760" y="1600381"/>
                </a:lnTo>
                <a:lnTo>
                  <a:pt x="976870" y="1638382"/>
                </a:lnTo>
                <a:lnTo>
                  <a:pt x="962796" y="1679198"/>
                </a:lnTo>
                <a:lnTo>
                  <a:pt x="950129" y="1720014"/>
                </a:lnTo>
                <a:lnTo>
                  <a:pt x="938869" y="1763645"/>
                </a:lnTo>
                <a:lnTo>
                  <a:pt x="927610" y="1805868"/>
                </a:lnTo>
                <a:lnTo>
                  <a:pt x="914943" y="1848092"/>
                </a:lnTo>
                <a:lnTo>
                  <a:pt x="900868" y="1888908"/>
                </a:lnTo>
                <a:lnTo>
                  <a:pt x="883979" y="1926909"/>
                </a:lnTo>
                <a:lnTo>
                  <a:pt x="864275" y="1962095"/>
                </a:lnTo>
                <a:lnTo>
                  <a:pt x="838941" y="1993059"/>
                </a:lnTo>
                <a:lnTo>
                  <a:pt x="810792" y="2025430"/>
                </a:lnTo>
                <a:lnTo>
                  <a:pt x="778420" y="2053579"/>
                </a:lnTo>
                <a:lnTo>
                  <a:pt x="743234" y="2080320"/>
                </a:lnTo>
                <a:lnTo>
                  <a:pt x="708048" y="2107062"/>
                </a:lnTo>
                <a:lnTo>
                  <a:pt x="672862" y="2133803"/>
                </a:lnTo>
                <a:lnTo>
                  <a:pt x="639083" y="2160545"/>
                </a:lnTo>
                <a:lnTo>
                  <a:pt x="606712" y="2190101"/>
                </a:lnTo>
                <a:lnTo>
                  <a:pt x="578563" y="2219658"/>
                </a:lnTo>
                <a:lnTo>
                  <a:pt x="554637" y="2253436"/>
                </a:lnTo>
                <a:lnTo>
                  <a:pt x="536340" y="2288622"/>
                </a:lnTo>
                <a:lnTo>
                  <a:pt x="523673" y="2330846"/>
                </a:lnTo>
                <a:lnTo>
                  <a:pt x="518043" y="2374477"/>
                </a:lnTo>
                <a:lnTo>
                  <a:pt x="516635" y="2419515"/>
                </a:lnTo>
                <a:lnTo>
                  <a:pt x="520858" y="2467368"/>
                </a:lnTo>
                <a:lnTo>
                  <a:pt x="526488" y="2515221"/>
                </a:lnTo>
                <a:lnTo>
                  <a:pt x="533525" y="2563074"/>
                </a:lnTo>
                <a:lnTo>
                  <a:pt x="539155" y="2610927"/>
                </a:lnTo>
                <a:lnTo>
                  <a:pt x="541970" y="2658781"/>
                </a:lnTo>
                <a:lnTo>
                  <a:pt x="541970" y="2705226"/>
                </a:lnTo>
                <a:lnTo>
                  <a:pt x="536340" y="2748857"/>
                </a:lnTo>
                <a:lnTo>
                  <a:pt x="525080" y="2792488"/>
                </a:lnTo>
                <a:lnTo>
                  <a:pt x="508191" y="2833304"/>
                </a:lnTo>
                <a:lnTo>
                  <a:pt x="487079" y="2875527"/>
                </a:lnTo>
                <a:lnTo>
                  <a:pt x="463153" y="2917751"/>
                </a:lnTo>
                <a:lnTo>
                  <a:pt x="437819" y="2959974"/>
                </a:lnTo>
                <a:lnTo>
                  <a:pt x="413892" y="3000790"/>
                </a:lnTo>
                <a:lnTo>
                  <a:pt x="392780" y="3044421"/>
                </a:lnTo>
                <a:lnTo>
                  <a:pt x="375891" y="3086644"/>
                </a:lnTo>
                <a:lnTo>
                  <a:pt x="364631" y="3130275"/>
                </a:lnTo>
                <a:lnTo>
                  <a:pt x="360409" y="3175313"/>
                </a:lnTo>
                <a:lnTo>
                  <a:pt x="364631" y="3220351"/>
                </a:lnTo>
                <a:lnTo>
                  <a:pt x="375891" y="3263982"/>
                </a:lnTo>
                <a:lnTo>
                  <a:pt x="392780" y="3306206"/>
                </a:lnTo>
                <a:lnTo>
                  <a:pt x="413892" y="3349836"/>
                </a:lnTo>
                <a:lnTo>
                  <a:pt x="437819" y="3390652"/>
                </a:lnTo>
                <a:lnTo>
                  <a:pt x="463153" y="3432876"/>
                </a:lnTo>
                <a:lnTo>
                  <a:pt x="487079" y="3475099"/>
                </a:lnTo>
                <a:lnTo>
                  <a:pt x="508191" y="3517322"/>
                </a:lnTo>
                <a:lnTo>
                  <a:pt x="525080" y="3558138"/>
                </a:lnTo>
                <a:lnTo>
                  <a:pt x="536340" y="3601769"/>
                </a:lnTo>
                <a:lnTo>
                  <a:pt x="541970" y="3645400"/>
                </a:lnTo>
                <a:lnTo>
                  <a:pt x="541970" y="3691846"/>
                </a:lnTo>
                <a:lnTo>
                  <a:pt x="539155" y="3739699"/>
                </a:lnTo>
                <a:lnTo>
                  <a:pt x="533525" y="3787552"/>
                </a:lnTo>
                <a:lnTo>
                  <a:pt x="526488" y="3835405"/>
                </a:lnTo>
                <a:lnTo>
                  <a:pt x="520858" y="3883258"/>
                </a:lnTo>
                <a:lnTo>
                  <a:pt x="516635" y="3931111"/>
                </a:lnTo>
                <a:lnTo>
                  <a:pt x="518043" y="3976150"/>
                </a:lnTo>
                <a:lnTo>
                  <a:pt x="523673" y="4019781"/>
                </a:lnTo>
                <a:lnTo>
                  <a:pt x="536340" y="4062004"/>
                </a:lnTo>
                <a:lnTo>
                  <a:pt x="554637" y="4097190"/>
                </a:lnTo>
                <a:lnTo>
                  <a:pt x="578563" y="4130969"/>
                </a:lnTo>
                <a:lnTo>
                  <a:pt x="606712" y="4160525"/>
                </a:lnTo>
                <a:lnTo>
                  <a:pt x="639083" y="4190081"/>
                </a:lnTo>
                <a:lnTo>
                  <a:pt x="672862" y="4216823"/>
                </a:lnTo>
                <a:lnTo>
                  <a:pt x="708048" y="4243564"/>
                </a:lnTo>
                <a:lnTo>
                  <a:pt x="743234" y="4270306"/>
                </a:lnTo>
                <a:lnTo>
                  <a:pt x="778420" y="4297047"/>
                </a:lnTo>
                <a:lnTo>
                  <a:pt x="810792" y="4325196"/>
                </a:lnTo>
                <a:lnTo>
                  <a:pt x="838941" y="4357567"/>
                </a:lnTo>
                <a:lnTo>
                  <a:pt x="864275" y="4388531"/>
                </a:lnTo>
                <a:lnTo>
                  <a:pt x="883979" y="4423717"/>
                </a:lnTo>
                <a:lnTo>
                  <a:pt x="900868" y="4461718"/>
                </a:lnTo>
                <a:lnTo>
                  <a:pt x="914943" y="4502534"/>
                </a:lnTo>
                <a:lnTo>
                  <a:pt x="927610" y="4544758"/>
                </a:lnTo>
                <a:lnTo>
                  <a:pt x="938869" y="4586981"/>
                </a:lnTo>
                <a:lnTo>
                  <a:pt x="950129" y="4630612"/>
                </a:lnTo>
                <a:lnTo>
                  <a:pt x="962796" y="4671428"/>
                </a:lnTo>
                <a:lnTo>
                  <a:pt x="976870" y="4712244"/>
                </a:lnTo>
                <a:lnTo>
                  <a:pt x="993760" y="4750245"/>
                </a:lnTo>
                <a:lnTo>
                  <a:pt x="1014871" y="4784024"/>
                </a:lnTo>
                <a:lnTo>
                  <a:pt x="1040205" y="4814987"/>
                </a:lnTo>
                <a:lnTo>
                  <a:pt x="1071169" y="4840321"/>
                </a:lnTo>
                <a:lnTo>
                  <a:pt x="1104948" y="4861433"/>
                </a:lnTo>
                <a:lnTo>
                  <a:pt x="1142949" y="4878322"/>
                </a:lnTo>
                <a:lnTo>
                  <a:pt x="1183765" y="4892397"/>
                </a:lnTo>
                <a:lnTo>
                  <a:pt x="1224581" y="4905064"/>
                </a:lnTo>
                <a:lnTo>
                  <a:pt x="1268212" y="4916323"/>
                </a:lnTo>
                <a:lnTo>
                  <a:pt x="1310435" y="4927583"/>
                </a:lnTo>
                <a:lnTo>
                  <a:pt x="1352658" y="4940250"/>
                </a:lnTo>
                <a:lnTo>
                  <a:pt x="1393474" y="4954324"/>
                </a:lnTo>
                <a:lnTo>
                  <a:pt x="1431475" y="4971214"/>
                </a:lnTo>
                <a:lnTo>
                  <a:pt x="1466661" y="4990918"/>
                </a:lnTo>
                <a:lnTo>
                  <a:pt x="1497625" y="5016252"/>
                </a:lnTo>
                <a:lnTo>
                  <a:pt x="1529996" y="5044401"/>
                </a:lnTo>
                <a:lnTo>
                  <a:pt x="1558145" y="5076772"/>
                </a:lnTo>
                <a:lnTo>
                  <a:pt x="1584887" y="5110551"/>
                </a:lnTo>
                <a:lnTo>
                  <a:pt x="1611628" y="5145737"/>
                </a:lnTo>
                <a:lnTo>
                  <a:pt x="1638370" y="5180923"/>
                </a:lnTo>
                <a:lnTo>
                  <a:pt x="1665111" y="5214702"/>
                </a:lnTo>
                <a:lnTo>
                  <a:pt x="1694668" y="5247073"/>
                </a:lnTo>
                <a:lnTo>
                  <a:pt x="1724224" y="5275222"/>
                </a:lnTo>
                <a:lnTo>
                  <a:pt x="1758003" y="5299149"/>
                </a:lnTo>
                <a:lnTo>
                  <a:pt x="1793189" y="5317446"/>
                </a:lnTo>
                <a:lnTo>
                  <a:pt x="1835412" y="5330113"/>
                </a:lnTo>
                <a:lnTo>
                  <a:pt x="1879043" y="5335742"/>
                </a:lnTo>
                <a:lnTo>
                  <a:pt x="1924081" y="5337150"/>
                </a:lnTo>
                <a:lnTo>
                  <a:pt x="1971934" y="5332927"/>
                </a:lnTo>
                <a:lnTo>
                  <a:pt x="2019788" y="5327298"/>
                </a:lnTo>
                <a:lnTo>
                  <a:pt x="2067641" y="5320260"/>
                </a:lnTo>
                <a:lnTo>
                  <a:pt x="2115494" y="5314631"/>
                </a:lnTo>
                <a:lnTo>
                  <a:pt x="2163347" y="5311816"/>
                </a:lnTo>
                <a:lnTo>
                  <a:pt x="2209793" y="5311816"/>
                </a:lnTo>
                <a:lnTo>
                  <a:pt x="2253424" y="5317446"/>
                </a:lnTo>
                <a:lnTo>
                  <a:pt x="2297055" y="5328705"/>
                </a:lnTo>
                <a:lnTo>
                  <a:pt x="2339278" y="5345594"/>
                </a:lnTo>
                <a:lnTo>
                  <a:pt x="2381501" y="5368114"/>
                </a:lnTo>
                <a:lnTo>
                  <a:pt x="2423725" y="5390633"/>
                </a:lnTo>
                <a:lnTo>
                  <a:pt x="2465948" y="5415967"/>
                </a:lnTo>
                <a:lnTo>
                  <a:pt x="2506764" y="5439893"/>
                </a:lnTo>
                <a:lnTo>
                  <a:pt x="2550395" y="5461005"/>
                </a:lnTo>
                <a:lnTo>
                  <a:pt x="2592618" y="5477894"/>
                </a:lnTo>
                <a:lnTo>
                  <a:pt x="2636249" y="5489154"/>
                </a:lnTo>
                <a:lnTo>
                  <a:pt x="2681287" y="5493376"/>
                </a:lnTo>
                <a:lnTo>
                  <a:pt x="2726325" y="5489154"/>
                </a:lnTo>
                <a:lnTo>
                  <a:pt x="2769956" y="5477894"/>
                </a:lnTo>
                <a:lnTo>
                  <a:pt x="2812180" y="5461005"/>
                </a:lnTo>
                <a:lnTo>
                  <a:pt x="2855810" y="5439893"/>
                </a:lnTo>
                <a:lnTo>
                  <a:pt x="2896626" y="5415967"/>
                </a:lnTo>
                <a:lnTo>
                  <a:pt x="2938850" y="5390633"/>
                </a:lnTo>
                <a:lnTo>
                  <a:pt x="2981073" y="5368114"/>
                </a:lnTo>
                <a:lnTo>
                  <a:pt x="3023296" y="5345594"/>
                </a:lnTo>
                <a:lnTo>
                  <a:pt x="3064112" y="5328705"/>
                </a:lnTo>
                <a:lnTo>
                  <a:pt x="3109151" y="5317446"/>
                </a:lnTo>
                <a:lnTo>
                  <a:pt x="3152781" y="5311816"/>
                </a:lnTo>
                <a:lnTo>
                  <a:pt x="3199227" y="5311816"/>
                </a:lnTo>
                <a:lnTo>
                  <a:pt x="3247080" y="5314631"/>
                </a:lnTo>
                <a:lnTo>
                  <a:pt x="3294933" y="5320260"/>
                </a:lnTo>
                <a:lnTo>
                  <a:pt x="3342787" y="5327298"/>
                </a:lnTo>
                <a:lnTo>
                  <a:pt x="3390640" y="5332927"/>
                </a:lnTo>
                <a:lnTo>
                  <a:pt x="3438493" y="5337150"/>
                </a:lnTo>
                <a:lnTo>
                  <a:pt x="3483531" y="5335742"/>
                </a:lnTo>
                <a:lnTo>
                  <a:pt x="3527162" y="5330113"/>
                </a:lnTo>
                <a:lnTo>
                  <a:pt x="3569385" y="5317446"/>
                </a:lnTo>
                <a:lnTo>
                  <a:pt x="3604572" y="5299149"/>
                </a:lnTo>
                <a:lnTo>
                  <a:pt x="3638350" y="5275222"/>
                </a:lnTo>
                <a:lnTo>
                  <a:pt x="3667907" y="5247073"/>
                </a:lnTo>
                <a:lnTo>
                  <a:pt x="3697463" y="5214702"/>
                </a:lnTo>
                <a:lnTo>
                  <a:pt x="3724204" y="5180923"/>
                </a:lnTo>
                <a:lnTo>
                  <a:pt x="3750946" y="5145737"/>
                </a:lnTo>
                <a:lnTo>
                  <a:pt x="3777687" y="5110551"/>
                </a:lnTo>
                <a:lnTo>
                  <a:pt x="3804429" y="5076772"/>
                </a:lnTo>
                <a:lnTo>
                  <a:pt x="3832578" y="5044401"/>
                </a:lnTo>
                <a:lnTo>
                  <a:pt x="3864949" y="5016252"/>
                </a:lnTo>
                <a:lnTo>
                  <a:pt x="3895913" y="4990918"/>
                </a:lnTo>
                <a:lnTo>
                  <a:pt x="3931099" y="4971214"/>
                </a:lnTo>
                <a:lnTo>
                  <a:pt x="3969100" y="4954324"/>
                </a:lnTo>
                <a:lnTo>
                  <a:pt x="4009916" y="4940250"/>
                </a:lnTo>
                <a:lnTo>
                  <a:pt x="4052139" y="4927583"/>
                </a:lnTo>
                <a:lnTo>
                  <a:pt x="4094363" y="4916323"/>
                </a:lnTo>
                <a:lnTo>
                  <a:pt x="4137993" y="4905064"/>
                </a:lnTo>
                <a:lnTo>
                  <a:pt x="4178809" y="4892397"/>
                </a:lnTo>
                <a:lnTo>
                  <a:pt x="4219625" y="4878322"/>
                </a:lnTo>
                <a:lnTo>
                  <a:pt x="4257626" y="4861433"/>
                </a:lnTo>
                <a:lnTo>
                  <a:pt x="4291405" y="4840321"/>
                </a:lnTo>
                <a:lnTo>
                  <a:pt x="4322369" y="4814987"/>
                </a:lnTo>
                <a:lnTo>
                  <a:pt x="4347703" y="4784024"/>
                </a:lnTo>
                <a:lnTo>
                  <a:pt x="4368815" y="4750245"/>
                </a:lnTo>
                <a:lnTo>
                  <a:pt x="4385704" y="4712244"/>
                </a:lnTo>
                <a:lnTo>
                  <a:pt x="4399778" y="4671428"/>
                </a:lnTo>
                <a:lnTo>
                  <a:pt x="4412445" y="4630612"/>
                </a:lnTo>
                <a:lnTo>
                  <a:pt x="4423705" y="4586981"/>
                </a:lnTo>
                <a:lnTo>
                  <a:pt x="4434964" y="4544758"/>
                </a:lnTo>
                <a:lnTo>
                  <a:pt x="4447632" y="4502534"/>
                </a:lnTo>
                <a:lnTo>
                  <a:pt x="4461706" y="4461718"/>
                </a:lnTo>
                <a:lnTo>
                  <a:pt x="4478595" y="4423717"/>
                </a:lnTo>
                <a:lnTo>
                  <a:pt x="4498300" y="4388531"/>
                </a:lnTo>
                <a:lnTo>
                  <a:pt x="4523634" y="4357567"/>
                </a:lnTo>
                <a:lnTo>
                  <a:pt x="4551782" y="4325196"/>
                </a:lnTo>
                <a:lnTo>
                  <a:pt x="4584154" y="4297047"/>
                </a:lnTo>
                <a:lnTo>
                  <a:pt x="4617933" y="4270306"/>
                </a:lnTo>
                <a:lnTo>
                  <a:pt x="4654526" y="4243564"/>
                </a:lnTo>
                <a:lnTo>
                  <a:pt x="4689712" y="4216823"/>
                </a:lnTo>
                <a:lnTo>
                  <a:pt x="4723491" y="4190081"/>
                </a:lnTo>
                <a:lnTo>
                  <a:pt x="4755862" y="4160525"/>
                </a:lnTo>
                <a:lnTo>
                  <a:pt x="4784011" y="4130969"/>
                </a:lnTo>
                <a:lnTo>
                  <a:pt x="4807938" y="4097190"/>
                </a:lnTo>
                <a:lnTo>
                  <a:pt x="4826235" y="4062004"/>
                </a:lnTo>
                <a:lnTo>
                  <a:pt x="4838902" y="4019781"/>
                </a:lnTo>
                <a:lnTo>
                  <a:pt x="4844531" y="3976150"/>
                </a:lnTo>
                <a:lnTo>
                  <a:pt x="4845939" y="3931111"/>
                </a:lnTo>
                <a:lnTo>
                  <a:pt x="4841716" y="3883258"/>
                </a:lnTo>
                <a:lnTo>
                  <a:pt x="4836087" y="3835405"/>
                </a:lnTo>
                <a:lnTo>
                  <a:pt x="4829049" y="3787552"/>
                </a:lnTo>
                <a:lnTo>
                  <a:pt x="4823420" y="3739699"/>
                </a:lnTo>
                <a:lnTo>
                  <a:pt x="4820605" y="3691846"/>
                </a:lnTo>
                <a:lnTo>
                  <a:pt x="4820605" y="3645400"/>
                </a:lnTo>
                <a:lnTo>
                  <a:pt x="4826235" y="3601769"/>
                </a:lnTo>
                <a:lnTo>
                  <a:pt x="4837494" y="3558138"/>
                </a:lnTo>
                <a:lnTo>
                  <a:pt x="4854383" y="3517322"/>
                </a:lnTo>
                <a:lnTo>
                  <a:pt x="4876903" y="3475099"/>
                </a:lnTo>
                <a:lnTo>
                  <a:pt x="4899422" y="3432876"/>
                </a:lnTo>
                <a:lnTo>
                  <a:pt x="4924756" y="3390652"/>
                </a:lnTo>
                <a:lnTo>
                  <a:pt x="4948682" y="3349836"/>
                </a:lnTo>
                <a:lnTo>
                  <a:pt x="4969794" y="3306206"/>
                </a:lnTo>
                <a:lnTo>
                  <a:pt x="4986683" y="3263982"/>
                </a:lnTo>
                <a:lnTo>
                  <a:pt x="4997943" y="3220351"/>
                </a:lnTo>
                <a:lnTo>
                  <a:pt x="5002165" y="3175313"/>
                </a:lnTo>
                <a:lnTo>
                  <a:pt x="4997943" y="3130275"/>
                </a:lnTo>
                <a:lnTo>
                  <a:pt x="4986683" y="3086644"/>
                </a:lnTo>
                <a:lnTo>
                  <a:pt x="4969794" y="3044421"/>
                </a:lnTo>
                <a:lnTo>
                  <a:pt x="4948682" y="3000790"/>
                </a:lnTo>
                <a:lnTo>
                  <a:pt x="4924756" y="2959974"/>
                </a:lnTo>
                <a:lnTo>
                  <a:pt x="4899422" y="2917751"/>
                </a:lnTo>
                <a:lnTo>
                  <a:pt x="4876903" y="2875527"/>
                </a:lnTo>
                <a:lnTo>
                  <a:pt x="4854383" y="2833304"/>
                </a:lnTo>
                <a:lnTo>
                  <a:pt x="4837494" y="2792488"/>
                </a:lnTo>
                <a:lnTo>
                  <a:pt x="4826235" y="2748857"/>
                </a:lnTo>
                <a:lnTo>
                  <a:pt x="4820605" y="2705226"/>
                </a:lnTo>
                <a:lnTo>
                  <a:pt x="4820605" y="2658781"/>
                </a:lnTo>
                <a:lnTo>
                  <a:pt x="4823420" y="2610927"/>
                </a:lnTo>
                <a:lnTo>
                  <a:pt x="4829049" y="2563074"/>
                </a:lnTo>
                <a:lnTo>
                  <a:pt x="4836087" y="2515221"/>
                </a:lnTo>
                <a:lnTo>
                  <a:pt x="4841716" y="2467368"/>
                </a:lnTo>
                <a:lnTo>
                  <a:pt x="4845939" y="2419515"/>
                </a:lnTo>
                <a:lnTo>
                  <a:pt x="4844531" y="2374477"/>
                </a:lnTo>
                <a:lnTo>
                  <a:pt x="4838902" y="2330846"/>
                </a:lnTo>
                <a:lnTo>
                  <a:pt x="4826235" y="2288622"/>
                </a:lnTo>
                <a:lnTo>
                  <a:pt x="4807938" y="2253436"/>
                </a:lnTo>
                <a:lnTo>
                  <a:pt x="4784011" y="2219658"/>
                </a:lnTo>
                <a:lnTo>
                  <a:pt x="4755862" y="2190101"/>
                </a:lnTo>
                <a:lnTo>
                  <a:pt x="4723491" y="2160545"/>
                </a:lnTo>
                <a:lnTo>
                  <a:pt x="4689712" y="2133803"/>
                </a:lnTo>
                <a:lnTo>
                  <a:pt x="4654526" y="2107062"/>
                </a:lnTo>
                <a:lnTo>
                  <a:pt x="4617933" y="2080320"/>
                </a:lnTo>
                <a:lnTo>
                  <a:pt x="4584154" y="2053579"/>
                </a:lnTo>
                <a:lnTo>
                  <a:pt x="4551782" y="2025430"/>
                </a:lnTo>
                <a:lnTo>
                  <a:pt x="4523634" y="1993059"/>
                </a:lnTo>
                <a:lnTo>
                  <a:pt x="4498300" y="1962095"/>
                </a:lnTo>
                <a:lnTo>
                  <a:pt x="4478595" y="1926909"/>
                </a:lnTo>
                <a:lnTo>
                  <a:pt x="4461706" y="1888908"/>
                </a:lnTo>
                <a:lnTo>
                  <a:pt x="4447632" y="1848092"/>
                </a:lnTo>
                <a:lnTo>
                  <a:pt x="4434964" y="1805868"/>
                </a:lnTo>
                <a:lnTo>
                  <a:pt x="4423705" y="1763645"/>
                </a:lnTo>
                <a:lnTo>
                  <a:pt x="4412445" y="1720014"/>
                </a:lnTo>
                <a:lnTo>
                  <a:pt x="4399778" y="1679198"/>
                </a:lnTo>
                <a:lnTo>
                  <a:pt x="4385704" y="1638382"/>
                </a:lnTo>
                <a:lnTo>
                  <a:pt x="4368815" y="1600381"/>
                </a:lnTo>
                <a:lnTo>
                  <a:pt x="4347703" y="1566603"/>
                </a:lnTo>
                <a:lnTo>
                  <a:pt x="4322369" y="1535639"/>
                </a:lnTo>
                <a:lnTo>
                  <a:pt x="4291405" y="1510305"/>
                </a:lnTo>
                <a:lnTo>
                  <a:pt x="4257626" y="1489193"/>
                </a:lnTo>
                <a:lnTo>
                  <a:pt x="4219625" y="1472304"/>
                </a:lnTo>
                <a:lnTo>
                  <a:pt x="4178809" y="1458229"/>
                </a:lnTo>
                <a:lnTo>
                  <a:pt x="4137993" y="1445562"/>
                </a:lnTo>
                <a:lnTo>
                  <a:pt x="4094363" y="1434303"/>
                </a:lnTo>
                <a:lnTo>
                  <a:pt x="4052139" y="1423043"/>
                </a:lnTo>
                <a:lnTo>
                  <a:pt x="4009916" y="1410376"/>
                </a:lnTo>
                <a:lnTo>
                  <a:pt x="3969100" y="1396302"/>
                </a:lnTo>
                <a:lnTo>
                  <a:pt x="3931099" y="1379412"/>
                </a:lnTo>
                <a:lnTo>
                  <a:pt x="3895913" y="1359708"/>
                </a:lnTo>
                <a:lnTo>
                  <a:pt x="3864949" y="1334374"/>
                </a:lnTo>
                <a:lnTo>
                  <a:pt x="3832578" y="1306225"/>
                </a:lnTo>
                <a:lnTo>
                  <a:pt x="3804429" y="1273854"/>
                </a:lnTo>
                <a:lnTo>
                  <a:pt x="3777687" y="1240075"/>
                </a:lnTo>
                <a:lnTo>
                  <a:pt x="3750946" y="1204889"/>
                </a:lnTo>
                <a:lnTo>
                  <a:pt x="3724204" y="1169703"/>
                </a:lnTo>
                <a:lnTo>
                  <a:pt x="3697463" y="1135924"/>
                </a:lnTo>
                <a:lnTo>
                  <a:pt x="3667907" y="1103553"/>
                </a:lnTo>
                <a:lnTo>
                  <a:pt x="3638350" y="1075404"/>
                </a:lnTo>
                <a:lnTo>
                  <a:pt x="3604572" y="1051478"/>
                </a:lnTo>
                <a:lnTo>
                  <a:pt x="3569385" y="1033181"/>
                </a:lnTo>
                <a:lnTo>
                  <a:pt x="3527162" y="1020514"/>
                </a:lnTo>
                <a:lnTo>
                  <a:pt x="3483531" y="1014884"/>
                </a:lnTo>
                <a:lnTo>
                  <a:pt x="3438493" y="1013477"/>
                </a:lnTo>
                <a:lnTo>
                  <a:pt x="3390640" y="1017699"/>
                </a:lnTo>
                <a:lnTo>
                  <a:pt x="3342787" y="1023329"/>
                </a:lnTo>
                <a:lnTo>
                  <a:pt x="3294933" y="1030366"/>
                </a:lnTo>
                <a:lnTo>
                  <a:pt x="3247080" y="1035996"/>
                </a:lnTo>
                <a:lnTo>
                  <a:pt x="3199227" y="1038811"/>
                </a:lnTo>
                <a:lnTo>
                  <a:pt x="3152781" y="1038811"/>
                </a:lnTo>
                <a:lnTo>
                  <a:pt x="3109151" y="1033181"/>
                </a:lnTo>
                <a:lnTo>
                  <a:pt x="3064112" y="1021921"/>
                </a:lnTo>
                <a:lnTo>
                  <a:pt x="3023296" y="1005032"/>
                </a:lnTo>
                <a:lnTo>
                  <a:pt x="2981073" y="982513"/>
                </a:lnTo>
                <a:lnTo>
                  <a:pt x="2938850" y="959994"/>
                </a:lnTo>
                <a:lnTo>
                  <a:pt x="2896626" y="934660"/>
                </a:lnTo>
                <a:lnTo>
                  <a:pt x="2855810" y="910733"/>
                </a:lnTo>
                <a:lnTo>
                  <a:pt x="2812180" y="889621"/>
                </a:lnTo>
                <a:lnTo>
                  <a:pt x="2769956" y="872732"/>
                </a:lnTo>
                <a:lnTo>
                  <a:pt x="2726325" y="861472"/>
                </a:lnTo>
                <a:lnTo>
                  <a:pt x="2681287" y="857250"/>
                </a:lnTo>
                <a:close/>
              </a:path>
            </a:pathLst>
          </a:custGeom>
          <a:solidFill>
            <a:schemeClr val="tx2"/>
          </a:solidFill>
          <a:ln w="10160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4D456C-6C52-4F06-8FCD-0969F4BF9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362574" y="0"/>
            <a:ext cx="76202" cy="68580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07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A8AFFF25-F4D6-4BBC-841D-3B3014ED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15684" y="0"/>
            <a:ext cx="5676316" cy="6858000"/>
          </a:xfrm>
          <a:custGeom>
            <a:avLst/>
            <a:gdLst>
              <a:gd name="connsiteX0" fmla="*/ 0 w 5676316"/>
              <a:gd name="connsiteY0" fmla="*/ 0 h 6858000"/>
              <a:gd name="connsiteX1" fmla="*/ 5676316 w 5676316"/>
              <a:gd name="connsiteY1" fmla="*/ 0 h 6858000"/>
              <a:gd name="connsiteX2" fmla="*/ 5676316 w 5676316"/>
              <a:gd name="connsiteY2" fmla="*/ 6858000 h 6858000"/>
              <a:gd name="connsiteX3" fmla="*/ 0 w 5676316"/>
              <a:gd name="connsiteY3" fmla="*/ 6858000 h 6858000"/>
              <a:gd name="connsiteX4" fmla="*/ 4763 w 5676316"/>
              <a:gd name="connsiteY4" fmla="*/ 6791325 h 6858000"/>
              <a:gd name="connsiteX5" fmla="*/ 12700 w 5676316"/>
              <a:gd name="connsiteY5" fmla="*/ 6735762 h 6858000"/>
              <a:gd name="connsiteX6" fmla="*/ 22225 w 5676316"/>
              <a:gd name="connsiteY6" fmla="*/ 6683375 h 6858000"/>
              <a:gd name="connsiteX7" fmla="*/ 38100 w 5676316"/>
              <a:gd name="connsiteY7" fmla="*/ 6640512 h 6858000"/>
              <a:gd name="connsiteX8" fmla="*/ 53975 w 5676316"/>
              <a:gd name="connsiteY8" fmla="*/ 6597650 h 6858000"/>
              <a:gd name="connsiteX9" fmla="*/ 73025 w 5676316"/>
              <a:gd name="connsiteY9" fmla="*/ 6561137 h 6858000"/>
              <a:gd name="connsiteX10" fmla="*/ 92075 w 5676316"/>
              <a:gd name="connsiteY10" fmla="*/ 6523037 h 6858000"/>
              <a:gd name="connsiteX11" fmla="*/ 109538 w 5676316"/>
              <a:gd name="connsiteY11" fmla="*/ 6488112 h 6858000"/>
              <a:gd name="connsiteX12" fmla="*/ 127000 w 5676316"/>
              <a:gd name="connsiteY12" fmla="*/ 6448425 h 6858000"/>
              <a:gd name="connsiteX13" fmla="*/ 142875 w 5676316"/>
              <a:gd name="connsiteY13" fmla="*/ 6407150 h 6858000"/>
              <a:gd name="connsiteX14" fmla="*/ 157163 w 5676316"/>
              <a:gd name="connsiteY14" fmla="*/ 6361112 h 6858000"/>
              <a:gd name="connsiteX15" fmla="*/ 168275 w 5676316"/>
              <a:gd name="connsiteY15" fmla="*/ 6311900 h 6858000"/>
              <a:gd name="connsiteX16" fmla="*/ 176213 w 5676316"/>
              <a:gd name="connsiteY16" fmla="*/ 6251575 h 6858000"/>
              <a:gd name="connsiteX17" fmla="*/ 179388 w 5676316"/>
              <a:gd name="connsiteY17" fmla="*/ 6183312 h 6858000"/>
              <a:gd name="connsiteX18" fmla="*/ 176213 w 5676316"/>
              <a:gd name="connsiteY18" fmla="*/ 6113462 h 6858000"/>
              <a:gd name="connsiteX19" fmla="*/ 168275 w 5676316"/>
              <a:gd name="connsiteY19" fmla="*/ 6056312 h 6858000"/>
              <a:gd name="connsiteX20" fmla="*/ 157163 w 5676316"/>
              <a:gd name="connsiteY20" fmla="*/ 6003925 h 6858000"/>
              <a:gd name="connsiteX21" fmla="*/ 142875 w 5676316"/>
              <a:gd name="connsiteY21" fmla="*/ 5956300 h 6858000"/>
              <a:gd name="connsiteX22" fmla="*/ 127000 w 5676316"/>
              <a:gd name="connsiteY22" fmla="*/ 5915025 h 6858000"/>
              <a:gd name="connsiteX23" fmla="*/ 107950 w 5676316"/>
              <a:gd name="connsiteY23" fmla="*/ 5876925 h 6858000"/>
              <a:gd name="connsiteX24" fmla="*/ 88900 w 5676316"/>
              <a:gd name="connsiteY24" fmla="*/ 5840412 h 6858000"/>
              <a:gd name="connsiteX25" fmla="*/ 69850 w 5676316"/>
              <a:gd name="connsiteY25" fmla="*/ 5802312 h 6858000"/>
              <a:gd name="connsiteX26" fmla="*/ 52388 w 5676316"/>
              <a:gd name="connsiteY26" fmla="*/ 5762625 h 6858000"/>
              <a:gd name="connsiteX27" fmla="*/ 34925 w 5676316"/>
              <a:gd name="connsiteY27" fmla="*/ 5721350 h 6858000"/>
              <a:gd name="connsiteX28" fmla="*/ 20638 w 5676316"/>
              <a:gd name="connsiteY28" fmla="*/ 5675312 h 6858000"/>
              <a:gd name="connsiteX29" fmla="*/ 11113 w 5676316"/>
              <a:gd name="connsiteY29" fmla="*/ 5622925 h 6858000"/>
              <a:gd name="connsiteX30" fmla="*/ 1588 w 5676316"/>
              <a:gd name="connsiteY30" fmla="*/ 5562600 h 6858000"/>
              <a:gd name="connsiteX31" fmla="*/ 0 w 5676316"/>
              <a:gd name="connsiteY31" fmla="*/ 5494337 h 6858000"/>
              <a:gd name="connsiteX32" fmla="*/ 1588 w 5676316"/>
              <a:gd name="connsiteY32" fmla="*/ 5426075 h 6858000"/>
              <a:gd name="connsiteX33" fmla="*/ 11113 w 5676316"/>
              <a:gd name="connsiteY33" fmla="*/ 5365750 h 6858000"/>
              <a:gd name="connsiteX34" fmla="*/ 20638 w 5676316"/>
              <a:gd name="connsiteY34" fmla="*/ 5313362 h 6858000"/>
              <a:gd name="connsiteX35" fmla="*/ 34925 w 5676316"/>
              <a:gd name="connsiteY35" fmla="*/ 5268912 h 6858000"/>
              <a:gd name="connsiteX36" fmla="*/ 52388 w 5676316"/>
              <a:gd name="connsiteY36" fmla="*/ 5226050 h 6858000"/>
              <a:gd name="connsiteX37" fmla="*/ 69850 w 5676316"/>
              <a:gd name="connsiteY37" fmla="*/ 5186362 h 6858000"/>
              <a:gd name="connsiteX38" fmla="*/ 88900 w 5676316"/>
              <a:gd name="connsiteY38" fmla="*/ 5149850 h 6858000"/>
              <a:gd name="connsiteX39" fmla="*/ 107950 w 5676316"/>
              <a:gd name="connsiteY39" fmla="*/ 5114925 h 6858000"/>
              <a:gd name="connsiteX40" fmla="*/ 127000 w 5676316"/>
              <a:gd name="connsiteY40" fmla="*/ 5075237 h 6858000"/>
              <a:gd name="connsiteX41" fmla="*/ 142875 w 5676316"/>
              <a:gd name="connsiteY41" fmla="*/ 5033962 h 6858000"/>
              <a:gd name="connsiteX42" fmla="*/ 157163 w 5676316"/>
              <a:gd name="connsiteY42" fmla="*/ 4987925 h 6858000"/>
              <a:gd name="connsiteX43" fmla="*/ 168275 w 5676316"/>
              <a:gd name="connsiteY43" fmla="*/ 4935537 h 6858000"/>
              <a:gd name="connsiteX44" fmla="*/ 176213 w 5676316"/>
              <a:gd name="connsiteY44" fmla="*/ 4875212 h 6858000"/>
              <a:gd name="connsiteX45" fmla="*/ 179388 w 5676316"/>
              <a:gd name="connsiteY45" fmla="*/ 4806950 h 6858000"/>
              <a:gd name="connsiteX46" fmla="*/ 176213 w 5676316"/>
              <a:gd name="connsiteY46" fmla="*/ 4738687 h 6858000"/>
              <a:gd name="connsiteX47" fmla="*/ 168275 w 5676316"/>
              <a:gd name="connsiteY47" fmla="*/ 4678362 h 6858000"/>
              <a:gd name="connsiteX48" fmla="*/ 157163 w 5676316"/>
              <a:gd name="connsiteY48" fmla="*/ 4625975 h 6858000"/>
              <a:gd name="connsiteX49" fmla="*/ 142875 w 5676316"/>
              <a:gd name="connsiteY49" fmla="*/ 4579937 h 6858000"/>
              <a:gd name="connsiteX50" fmla="*/ 127000 w 5676316"/>
              <a:gd name="connsiteY50" fmla="*/ 4537075 h 6858000"/>
              <a:gd name="connsiteX51" fmla="*/ 107950 w 5676316"/>
              <a:gd name="connsiteY51" fmla="*/ 4498975 h 6858000"/>
              <a:gd name="connsiteX52" fmla="*/ 69850 w 5676316"/>
              <a:gd name="connsiteY52" fmla="*/ 4424362 h 6858000"/>
              <a:gd name="connsiteX53" fmla="*/ 52388 w 5676316"/>
              <a:gd name="connsiteY53" fmla="*/ 4386262 h 6858000"/>
              <a:gd name="connsiteX54" fmla="*/ 34925 w 5676316"/>
              <a:gd name="connsiteY54" fmla="*/ 4343400 h 6858000"/>
              <a:gd name="connsiteX55" fmla="*/ 20638 w 5676316"/>
              <a:gd name="connsiteY55" fmla="*/ 4297362 h 6858000"/>
              <a:gd name="connsiteX56" fmla="*/ 11113 w 5676316"/>
              <a:gd name="connsiteY56" fmla="*/ 4244975 h 6858000"/>
              <a:gd name="connsiteX57" fmla="*/ 1588 w 5676316"/>
              <a:gd name="connsiteY57" fmla="*/ 4186237 h 6858000"/>
              <a:gd name="connsiteX58" fmla="*/ 0 w 5676316"/>
              <a:gd name="connsiteY58" fmla="*/ 4116387 h 6858000"/>
              <a:gd name="connsiteX59" fmla="*/ 1588 w 5676316"/>
              <a:gd name="connsiteY59" fmla="*/ 4048125 h 6858000"/>
              <a:gd name="connsiteX60" fmla="*/ 11113 w 5676316"/>
              <a:gd name="connsiteY60" fmla="*/ 3987800 h 6858000"/>
              <a:gd name="connsiteX61" fmla="*/ 20638 w 5676316"/>
              <a:gd name="connsiteY61" fmla="*/ 3935412 h 6858000"/>
              <a:gd name="connsiteX62" fmla="*/ 34925 w 5676316"/>
              <a:gd name="connsiteY62" fmla="*/ 3890962 h 6858000"/>
              <a:gd name="connsiteX63" fmla="*/ 52388 w 5676316"/>
              <a:gd name="connsiteY63" fmla="*/ 3848100 h 6858000"/>
              <a:gd name="connsiteX64" fmla="*/ 69850 w 5676316"/>
              <a:gd name="connsiteY64" fmla="*/ 3811587 h 6858000"/>
              <a:gd name="connsiteX65" fmla="*/ 107950 w 5676316"/>
              <a:gd name="connsiteY65" fmla="*/ 3736975 h 6858000"/>
              <a:gd name="connsiteX66" fmla="*/ 127000 w 5676316"/>
              <a:gd name="connsiteY66" fmla="*/ 3697287 h 6858000"/>
              <a:gd name="connsiteX67" fmla="*/ 142875 w 5676316"/>
              <a:gd name="connsiteY67" fmla="*/ 3656012 h 6858000"/>
              <a:gd name="connsiteX68" fmla="*/ 157163 w 5676316"/>
              <a:gd name="connsiteY68" fmla="*/ 3609975 h 6858000"/>
              <a:gd name="connsiteX69" fmla="*/ 168275 w 5676316"/>
              <a:gd name="connsiteY69" fmla="*/ 3557587 h 6858000"/>
              <a:gd name="connsiteX70" fmla="*/ 176213 w 5676316"/>
              <a:gd name="connsiteY70" fmla="*/ 3497262 h 6858000"/>
              <a:gd name="connsiteX71" fmla="*/ 179388 w 5676316"/>
              <a:gd name="connsiteY71" fmla="*/ 3427412 h 6858000"/>
              <a:gd name="connsiteX72" fmla="*/ 176213 w 5676316"/>
              <a:gd name="connsiteY72" fmla="*/ 3360737 h 6858000"/>
              <a:gd name="connsiteX73" fmla="*/ 168275 w 5676316"/>
              <a:gd name="connsiteY73" fmla="*/ 3300412 h 6858000"/>
              <a:gd name="connsiteX74" fmla="*/ 157163 w 5676316"/>
              <a:gd name="connsiteY74" fmla="*/ 3248025 h 6858000"/>
              <a:gd name="connsiteX75" fmla="*/ 142875 w 5676316"/>
              <a:gd name="connsiteY75" fmla="*/ 3201987 h 6858000"/>
              <a:gd name="connsiteX76" fmla="*/ 127000 w 5676316"/>
              <a:gd name="connsiteY76" fmla="*/ 3160712 h 6858000"/>
              <a:gd name="connsiteX77" fmla="*/ 107950 w 5676316"/>
              <a:gd name="connsiteY77" fmla="*/ 3121025 h 6858000"/>
              <a:gd name="connsiteX78" fmla="*/ 88900 w 5676316"/>
              <a:gd name="connsiteY78" fmla="*/ 3084512 h 6858000"/>
              <a:gd name="connsiteX79" fmla="*/ 69850 w 5676316"/>
              <a:gd name="connsiteY79" fmla="*/ 3046412 h 6858000"/>
              <a:gd name="connsiteX80" fmla="*/ 52388 w 5676316"/>
              <a:gd name="connsiteY80" fmla="*/ 3009900 h 6858000"/>
              <a:gd name="connsiteX81" fmla="*/ 34925 w 5676316"/>
              <a:gd name="connsiteY81" fmla="*/ 2967037 h 6858000"/>
              <a:gd name="connsiteX82" fmla="*/ 20638 w 5676316"/>
              <a:gd name="connsiteY82" fmla="*/ 2922587 h 6858000"/>
              <a:gd name="connsiteX83" fmla="*/ 11113 w 5676316"/>
              <a:gd name="connsiteY83" fmla="*/ 2868612 h 6858000"/>
              <a:gd name="connsiteX84" fmla="*/ 1588 w 5676316"/>
              <a:gd name="connsiteY84" fmla="*/ 2809875 h 6858000"/>
              <a:gd name="connsiteX85" fmla="*/ 0 w 5676316"/>
              <a:gd name="connsiteY85" fmla="*/ 2741612 h 6858000"/>
              <a:gd name="connsiteX86" fmla="*/ 1588 w 5676316"/>
              <a:gd name="connsiteY86" fmla="*/ 2671762 h 6858000"/>
              <a:gd name="connsiteX87" fmla="*/ 11113 w 5676316"/>
              <a:gd name="connsiteY87" fmla="*/ 2613025 h 6858000"/>
              <a:gd name="connsiteX88" fmla="*/ 20638 w 5676316"/>
              <a:gd name="connsiteY88" fmla="*/ 2560637 h 6858000"/>
              <a:gd name="connsiteX89" fmla="*/ 34925 w 5676316"/>
              <a:gd name="connsiteY89" fmla="*/ 2513012 h 6858000"/>
              <a:gd name="connsiteX90" fmla="*/ 52388 w 5676316"/>
              <a:gd name="connsiteY90" fmla="*/ 2471737 h 6858000"/>
              <a:gd name="connsiteX91" fmla="*/ 69850 w 5676316"/>
              <a:gd name="connsiteY91" fmla="*/ 2433637 h 6858000"/>
              <a:gd name="connsiteX92" fmla="*/ 88900 w 5676316"/>
              <a:gd name="connsiteY92" fmla="*/ 2395537 h 6858000"/>
              <a:gd name="connsiteX93" fmla="*/ 107950 w 5676316"/>
              <a:gd name="connsiteY93" fmla="*/ 2359025 h 6858000"/>
              <a:gd name="connsiteX94" fmla="*/ 127000 w 5676316"/>
              <a:gd name="connsiteY94" fmla="*/ 2319337 h 6858000"/>
              <a:gd name="connsiteX95" fmla="*/ 142875 w 5676316"/>
              <a:gd name="connsiteY95" fmla="*/ 2278062 h 6858000"/>
              <a:gd name="connsiteX96" fmla="*/ 157163 w 5676316"/>
              <a:gd name="connsiteY96" fmla="*/ 2232025 h 6858000"/>
              <a:gd name="connsiteX97" fmla="*/ 168275 w 5676316"/>
              <a:gd name="connsiteY97" fmla="*/ 2179637 h 6858000"/>
              <a:gd name="connsiteX98" fmla="*/ 176213 w 5676316"/>
              <a:gd name="connsiteY98" fmla="*/ 2119312 h 6858000"/>
              <a:gd name="connsiteX99" fmla="*/ 179388 w 5676316"/>
              <a:gd name="connsiteY99" fmla="*/ 2051050 h 6858000"/>
              <a:gd name="connsiteX100" fmla="*/ 176213 w 5676316"/>
              <a:gd name="connsiteY100" fmla="*/ 1982787 h 6858000"/>
              <a:gd name="connsiteX101" fmla="*/ 168275 w 5676316"/>
              <a:gd name="connsiteY101" fmla="*/ 1922462 h 6858000"/>
              <a:gd name="connsiteX102" fmla="*/ 157163 w 5676316"/>
              <a:gd name="connsiteY102" fmla="*/ 1870075 h 6858000"/>
              <a:gd name="connsiteX103" fmla="*/ 142875 w 5676316"/>
              <a:gd name="connsiteY103" fmla="*/ 1824037 h 6858000"/>
              <a:gd name="connsiteX104" fmla="*/ 127000 w 5676316"/>
              <a:gd name="connsiteY104" fmla="*/ 1782762 h 6858000"/>
              <a:gd name="connsiteX105" fmla="*/ 107950 w 5676316"/>
              <a:gd name="connsiteY105" fmla="*/ 1743075 h 6858000"/>
              <a:gd name="connsiteX106" fmla="*/ 88900 w 5676316"/>
              <a:gd name="connsiteY106" fmla="*/ 1708150 h 6858000"/>
              <a:gd name="connsiteX107" fmla="*/ 69850 w 5676316"/>
              <a:gd name="connsiteY107" fmla="*/ 1671637 h 6858000"/>
              <a:gd name="connsiteX108" fmla="*/ 52388 w 5676316"/>
              <a:gd name="connsiteY108" fmla="*/ 1631950 h 6858000"/>
              <a:gd name="connsiteX109" fmla="*/ 34925 w 5676316"/>
              <a:gd name="connsiteY109" fmla="*/ 1589087 h 6858000"/>
              <a:gd name="connsiteX110" fmla="*/ 20638 w 5676316"/>
              <a:gd name="connsiteY110" fmla="*/ 1544637 h 6858000"/>
              <a:gd name="connsiteX111" fmla="*/ 11113 w 5676316"/>
              <a:gd name="connsiteY111" fmla="*/ 1492250 h 6858000"/>
              <a:gd name="connsiteX112" fmla="*/ 1588 w 5676316"/>
              <a:gd name="connsiteY112" fmla="*/ 1431925 h 6858000"/>
              <a:gd name="connsiteX113" fmla="*/ 0 w 5676316"/>
              <a:gd name="connsiteY113" fmla="*/ 1363662 h 6858000"/>
              <a:gd name="connsiteX114" fmla="*/ 1588 w 5676316"/>
              <a:gd name="connsiteY114" fmla="*/ 1295400 h 6858000"/>
              <a:gd name="connsiteX115" fmla="*/ 11113 w 5676316"/>
              <a:gd name="connsiteY115" fmla="*/ 1235075 h 6858000"/>
              <a:gd name="connsiteX116" fmla="*/ 20638 w 5676316"/>
              <a:gd name="connsiteY116" fmla="*/ 1182687 h 6858000"/>
              <a:gd name="connsiteX117" fmla="*/ 34925 w 5676316"/>
              <a:gd name="connsiteY117" fmla="*/ 1136650 h 6858000"/>
              <a:gd name="connsiteX118" fmla="*/ 52388 w 5676316"/>
              <a:gd name="connsiteY118" fmla="*/ 1095375 h 6858000"/>
              <a:gd name="connsiteX119" fmla="*/ 69850 w 5676316"/>
              <a:gd name="connsiteY119" fmla="*/ 1055687 h 6858000"/>
              <a:gd name="connsiteX120" fmla="*/ 88900 w 5676316"/>
              <a:gd name="connsiteY120" fmla="*/ 1017587 h 6858000"/>
              <a:gd name="connsiteX121" fmla="*/ 107950 w 5676316"/>
              <a:gd name="connsiteY121" fmla="*/ 981075 h 6858000"/>
              <a:gd name="connsiteX122" fmla="*/ 127000 w 5676316"/>
              <a:gd name="connsiteY122" fmla="*/ 942975 h 6858000"/>
              <a:gd name="connsiteX123" fmla="*/ 142875 w 5676316"/>
              <a:gd name="connsiteY123" fmla="*/ 901700 h 6858000"/>
              <a:gd name="connsiteX124" fmla="*/ 157163 w 5676316"/>
              <a:gd name="connsiteY124" fmla="*/ 854075 h 6858000"/>
              <a:gd name="connsiteX125" fmla="*/ 168275 w 5676316"/>
              <a:gd name="connsiteY125" fmla="*/ 801687 h 6858000"/>
              <a:gd name="connsiteX126" fmla="*/ 176213 w 5676316"/>
              <a:gd name="connsiteY126" fmla="*/ 744537 h 6858000"/>
              <a:gd name="connsiteX127" fmla="*/ 179388 w 5676316"/>
              <a:gd name="connsiteY127" fmla="*/ 673100 h 6858000"/>
              <a:gd name="connsiteX128" fmla="*/ 176213 w 5676316"/>
              <a:gd name="connsiteY128" fmla="*/ 606425 h 6858000"/>
              <a:gd name="connsiteX129" fmla="*/ 168275 w 5676316"/>
              <a:gd name="connsiteY129" fmla="*/ 546100 h 6858000"/>
              <a:gd name="connsiteX130" fmla="*/ 157163 w 5676316"/>
              <a:gd name="connsiteY130" fmla="*/ 496887 h 6858000"/>
              <a:gd name="connsiteX131" fmla="*/ 142875 w 5676316"/>
              <a:gd name="connsiteY131" fmla="*/ 450850 h 6858000"/>
              <a:gd name="connsiteX132" fmla="*/ 127000 w 5676316"/>
              <a:gd name="connsiteY132" fmla="*/ 409575 h 6858000"/>
              <a:gd name="connsiteX133" fmla="*/ 109538 w 5676316"/>
              <a:gd name="connsiteY133" fmla="*/ 369887 h 6858000"/>
              <a:gd name="connsiteX134" fmla="*/ 92075 w 5676316"/>
              <a:gd name="connsiteY134" fmla="*/ 334962 h 6858000"/>
              <a:gd name="connsiteX135" fmla="*/ 73025 w 5676316"/>
              <a:gd name="connsiteY135" fmla="*/ 296862 h 6858000"/>
              <a:gd name="connsiteX136" fmla="*/ 53975 w 5676316"/>
              <a:gd name="connsiteY136" fmla="*/ 260350 h 6858000"/>
              <a:gd name="connsiteX137" fmla="*/ 38100 w 5676316"/>
              <a:gd name="connsiteY137" fmla="*/ 217487 h 6858000"/>
              <a:gd name="connsiteX138" fmla="*/ 22225 w 5676316"/>
              <a:gd name="connsiteY138" fmla="*/ 174625 h 6858000"/>
              <a:gd name="connsiteX139" fmla="*/ 12700 w 5676316"/>
              <a:gd name="connsiteY139" fmla="*/ 122237 h 6858000"/>
              <a:gd name="connsiteX140" fmla="*/ 4763 w 5676316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676316" h="6858000">
                <a:moveTo>
                  <a:pt x="0" y="0"/>
                </a:moveTo>
                <a:lnTo>
                  <a:pt x="5676316" y="0"/>
                </a:lnTo>
                <a:lnTo>
                  <a:pt x="5676316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79417F4-58D0-5843-95F1-AF5A4A3A6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914" y="382384"/>
            <a:ext cx="4593772" cy="1821185"/>
          </a:xfrm>
        </p:spPr>
        <p:txBody>
          <a:bodyPr anchor="ctr">
            <a:normAutofit/>
          </a:bodyPr>
          <a:lstStyle/>
          <a:p>
            <a:r>
              <a:rPr lang="pl-PL" sz="4000" i="1"/>
              <a:t>Cztery sery </a:t>
            </a:r>
            <a:br>
              <a:rPr lang="pl-PL" sz="4000"/>
            </a:br>
            <a:r>
              <a:rPr lang="pl-PL" sz="4000"/>
              <a:t>i </a:t>
            </a:r>
            <a:r>
              <a:rPr lang="pl-PL" sz="4000" i="1"/>
              <a:t>cztery pory roku</a:t>
            </a:r>
          </a:p>
        </p:txBody>
      </p:sp>
      <p:pic>
        <p:nvPicPr>
          <p:cNvPr id="8" name="Obraz 7" descr="Obraz zawierający żywność, naczynie, pizza, wewnątrz&#10;&#10;Opis wygenerowany automatycznie">
            <a:extLst>
              <a:ext uri="{FF2B5EF4-FFF2-40B4-BE49-F238E27FC236}">
                <a16:creationId xmlns:a16="http://schemas.microsoft.com/office/drawing/2014/main" id="{C6A30043-999F-A04A-9257-B177FF417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854" b="11083"/>
          <a:stretch/>
        </p:blipFill>
        <p:spPr>
          <a:xfrm>
            <a:off x="20" y="10"/>
            <a:ext cx="6577170" cy="338327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397802" y="0"/>
                </a:lnTo>
                <a:lnTo>
                  <a:pt x="6402565" y="66675"/>
                </a:lnTo>
                <a:lnTo>
                  <a:pt x="6410502" y="122237"/>
                </a:lnTo>
                <a:lnTo>
                  <a:pt x="6420027" y="174625"/>
                </a:lnTo>
                <a:lnTo>
                  <a:pt x="6435902" y="217487"/>
                </a:lnTo>
                <a:lnTo>
                  <a:pt x="6451777" y="260350"/>
                </a:lnTo>
                <a:lnTo>
                  <a:pt x="6470827" y="296862"/>
                </a:lnTo>
                <a:lnTo>
                  <a:pt x="6489877" y="334962"/>
                </a:lnTo>
                <a:lnTo>
                  <a:pt x="6507340" y="369887"/>
                </a:lnTo>
                <a:lnTo>
                  <a:pt x="6524802" y="409575"/>
                </a:lnTo>
                <a:lnTo>
                  <a:pt x="6540677" y="450850"/>
                </a:lnTo>
                <a:lnTo>
                  <a:pt x="6554965" y="496887"/>
                </a:lnTo>
                <a:lnTo>
                  <a:pt x="6566077" y="546100"/>
                </a:lnTo>
                <a:lnTo>
                  <a:pt x="6574015" y="606425"/>
                </a:lnTo>
                <a:lnTo>
                  <a:pt x="6577190" y="673100"/>
                </a:lnTo>
                <a:lnTo>
                  <a:pt x="6574015" y="744537"/>
                </a:lnTo>
                <a:lnTo>
                  <a:pt x="6566077" y="801687"/>
                </a:lnTo>
                <a:lnTo>
                  <a:pt x="6554965" y="854075"/>
                </a:lnTo>
                <a:lnTo>
                  <a:pt x="6540677" y="901700"/>
                </a:lnTo>
                <a:lnTo>
                  <a:pt x="6524802" y="942975"/>
                </a:lnTo>
                <a:lnTo>
                  <a:pt x="6505752" y="981075"/>
                </a:lnTo>
                <a:lnTo>
                  <a:pt x="6486702" y="1017587"/>
                </a:lnTo>
                <a:lnTo>
                  <a:pt x="6467652" y="1055687"/>
                </a:lnTo>
                <a:lnTo>
                  <a:pt x="6450190" y="1095375"/>
                </a:lnTo>
                <a:lnTo>
                  <a:pt x="6432727" y="1136650"/>
                </a:lnTo>
                <a:lnTo>
                  <a:pt x="6418440" y="1182687"/>
                </a:lnTo>
                <a:lnTo>
                  <a:pt x="6408915" y="1235075"/>
                </a:lnTo>
                <a:lnTo>
                  <a:pt x="6399390" y="1295400"/>
                </a:lnTo>
                <a:lnTo>
                  <a:pt x="6397802" y="1363662"/>
                </a:lnTo>
                <a:lnTo>
                  <a:pt x="6399390" y="1431925"/>
                </a:lnTo>
                <a:lnTo>
                  <a:pt x="6408915" y="1492250"/>
                </a:lnTo>
                <a:lnTo>
                  <a:pt x="6418440" y="1544637"/>
                </a:lnTo>
                <a:lnTo>
                  <a:pt x="6432727" y="1589087"/>
                </a:lnTo>
                <a:lnTo>
                  <a:pt x="6450190" y="1631950"/>
                </a:lnTo>
                <a:lnTo>
                  <a:pt x="6467652" y="1671637"/>
                </a:lnTo>
                <a:lnTo>
                  <a:pt x="6486702" y="1708150"/>
                </a:lnTo>
                <a:lnTo>
                  <a:pt x="6505752" y="1743075"/>
                </a:lnTo>
                <a:lnTo>
                  <a:pt x="6524802" y="1782762"/>
                </a:lnTo>
                <a:lnTo>
                  <a:pt x="6540677" y="1824037"/>
                </a:lnTo>
                <a:lnTo>
                  <a:pt x="6554965" y="1870075"/>
                </a:lnTo>
                <a:lnTo>
                  <a:pt x="6566077" y="1922462"/>
                </a:lnTo>
                <a:lnTo>
                  <a:pt x="6574015" y="1982787"/>
                </a:lnTo>
                <a:lnTo>
                  <a:pt x="6577190" y="2051050"/>
                </a:lnTo>
                <a:lnTo>
                  <a:pt x="6574015" y="2119312"/>
                </a:lnTo>
                <a:lnTo>
                  <a:pt x="6566077" y="2179637"/>
                </a:lnTo>
                <a:lnTo>
                  <a:pt x="6554965" y="2232025"/>
                </a:lnTo>
                <a:lnTo>
                  <a:pt x="6540677" y="2278062"/>
                </a:lnTo>
                <a:lnTo>
                  <a:pt x="6524802" y="2319337"/>
                </a:lnTo>
                <a:lnTo>
                  <a:pt x="6505752" y="2359025"/>
                </a:lnTo>
                <a:lnTo>
                  <a:pt x="6486702" y="2395537"/>
                </a:lnTo>
                <a:lnTo>
                  <a:pt x="6467652" y="2433637"/>
                </a:lnTo>
                <a:lnTo>
                  <a:pt x="6450190" y="2471737"/>
                </a:lnTo>
                <a:lnTo>
                  <a:pt x="6432727" y="2513012"/>
                </a:lnTo>
                <a:lnTo>
                  <a:pt x="6418440" y="2560637"/>
                </a:lnTo>
                <a:lnTo>
                  <a:pt x="6408915" y="2613025"/>
                </a:lnTo>
                <a:lnTo>
                  <a:pt x="6399390" y="2671762"/>
                </a:lnTo>
                <a:lnTo>
                  <a:pt x="6397802" y="2741612"/>
                </a:lnTo>
                <a:lnTo>
                  <a:pt x="6399390" y="2809875"/>
                </a:lnTo>
                <a:lnTo>
                  <a:pt x="6408915" y="2868612"/>
                </a:lnTo>
                <a:lnTo>
                  <a:pt x="6418440" y="2922587"/>
                </a:lnTo>
                <a:lnTo>
                  <a:pt x="6432727" y="2967037"/>
                </a:lnTo>
                <a:lnTo>
                  <a:pt x="6450190" y="3009900"/>
                </a:lnTo>
                <a:lnTo>
                  <a:pt x="6467652" y="3046412"/>
                </a:lnTo>
                <a:lnTo>
                  <a:pt x="6486702" y="3084512"/>
                </a:lnTo>
                <a:lnTo>
                  <a:pt x="6505752" y="3121025"/>
                </a:lnTo>
                <a:lnTo>
                  <a:pt x="6524802" y="3160712"/>
                </a:lnTo>
                <a:lnTo>
                  <a:pt x="6540677" y="3201987"/>
                </a:lnTo>
                <a:lnTo>
                  <a:pt x="6554965" y="3248025"/>
                </a:lnTo>
                <a:lnTo>
                  <a:pt x="6566077" y="3300412"/>
                </a:lnTo>
                <a:lnTo>
                  <a:pt x="6574015" y="3360737"/>
                </a:lnTo>
                <a:lnTo>
                  <a:pt x="6575089" y="3383280"/>
                </a:lnTo>
                <a:lnTo>
                  <a:pt x="0" y="3383280"/>
                </a:lnTo>
                <a:close/>
              </a:path>
            </a:pathLst>
          </a:custGeom>
        </p:spPr>
      </p:pic>
      <p:pic>
        <p:nvPicPr>
          <p:cNvPr id="5" name="Obraz 4" descr="Obraz zawierający pizza, żywność, naczynie, stół&#10;&#10;Opis wygenerowany automatycznie">
            <a:extLst>
              <a:ext uri="{FF2B5EF4-FFF2-40B4-BE49-F238E27FC236}">
                <a16:creationId xmlns:a16="http://schemas.microsoft.com/office/drawing/2014/main" id="{7B4B7CFB-EFB9-D341-B105-9D40B6396A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0531" b="10883"/>
          <a:stretch/>
        </p:blipFill>
        <p:spPr>
          <a:xfrm>
            <a:off x="20" y="3474720"/>
            <a:ext cx="6577170" cy="338328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575040" y="0"/>
                </a:lnTo>
                <a:lnTo>
                  <a:pt x="6574015" y="22542"/>
                </a:lnTo>
                <a:lnTo>
                  <a:pt x="6566077" y="82867"/>
                </a:lnTo>
                <a:lnTo>
                  <a:pt x="6554965" y="135255"/>
                </a:lnTo>
                <a:lnTo>
                  <a:pt x="6540677" y="181292"/>
                </a:lnTo>
                <a:lnTo>
                  <a:pt x="6524802" y="222567"/>
                </a:lnTo>
                <a:lnTo>
                  <a:pt x="6505752" y="262255"/>
                </a:lnTo>
                <a:lnTo>
                  <a:pt x="6467652" y="336867"/>
                </a:lnTo>
                <a:lnTo>
                  <a:pt x="6450190" y="373380"/>
                </a:lnTo>
                <a:lnTo>
                  <a:pt x="6432727" y="416242"/>
                </a:lnTo>
                <a:lnTo>
                  <a:pt x="6418440" y="460692"/>
                </a:lnTo>
                <a:lnTo>
                  <a:pt x="6408915" y="513080"/>
                </a:lnTo>
                <a:lnTo>
                  <a:pt x="6399390" y="573405"/>
                </a:lnTo>
                <a:lnTo>
                  <a:pt x="6397802" y="641667"/>
                </a:lnTo>
                <a:lnTo>
                  <a:pt x="6399390" y="711517"/>
                </a:lnTo>
                <a:lnTo>
                  <a:pt x="6408915" y="770255"/>
                </a:lnTo>
                <a:lnTo>
                  <a:pt x="6418440" y="822642"/>
                </a:lnTo>
                <a:lnTo>
                  <a:pt x="6432727" y="868680"/>
                </a:lnTo>
                <a:lnTo>
                  <a:pt x="6450190" y="911542"/>
                </a:lnTo>
                <a:lnTo>
                  <a:pt x="6467652" y="949642"/>
                </a:lnTo>
                <a:lnTo>
                  <a:pt x="6505752" y="1024255"/>
                </a:lnTo>
                <a:lnTo>
                  <a:pt x="6524802" y="1062355"/>
                </a:lnTo>
                <a:lnTo>
                  <a:pt x="6540677" y="1105217"/>
                </a:lnTo>
                <a:lnTo>
                  <a:pt x="6554965" y="1151255"/>
                </a:lnTo>
                <a:lnTo>
                  <a:pt x="6566077" y="1203642"/>
                </a:lnTo>
                <a:lnTo>
                  <a:pt x="6574015" y="1263967"/>
                </a:lnTo>
                <a:lnTo>
                  <a:pt x="6577190" y="1332230"/>
                </a:lnTo>
                <a:lnTo>
                  <a:pt x="6574015" y="1400492"/>
                </a:lnTo>
                <a:lnTo>
                  <a:pt x="6566077" y="1460817"/>
                </a:lnTo>
                <a:lnTo>
                  <a:pt x="6554965" y="1513205"/>
                </a:lnTo>
                <a:lnTo>
                  <a:pt x="6540677" y="1559242"/>
                </a:lnTo>
                <a:lnTo>
                  <a:pt x="6524802" y="1600517"/>
                </a:lnTo>
                <a:lnTo>
                  <a:pt x="6505752" y="1640205"/>
                </a:lnTo>
                <a:lnTo>
                  <a:pt x="6486702" y="1675130"/>
                </a:lnTo>
                <a:lnTo>
                  <a:pt x="6467652" y="1711642"/>
                </a:lnTo>
                <a:lnTo>
                  <a:pt x="6450190" y="1751330"/>
                </a:lnTo>
                <a:lnTo>
                  <a:pt x="6432727" y="1794192"/>
                </a:lnTo>
                <a:lnTo>
                  <a:pt x="6418440" y="1838642"/>
                </a:lnTo>
                <a:lnTo>
                  <a:pt x="6408915" y="1891030"/>
                </a:lnTo>
                <a:lnTo>
                  <a:pt x="6399390" y="1951355"/>
                </a:lnTo>
                <a:lnTo>
                  <a:pt x="6397802" y="2019617"/>
                </a:lnTo>
                <a:lnTo>
                  <a:pt x="6399390" y="2087880"/>
                </a:lnTo>
                <a:lnTo>
                  <a:pt x="6408915" y="2148205"/>
                </a:lnTo>
                <a:lnTo>
                  <a:pt x="6418440" y="2200592"/>
                </a:lnTo>
                <a:lnTo>
                  <a:pt x="6432727" y="2246630"/>
                </a:lnTo>
                <a:lnTo>
                  <a:pt x="6450190" y="2287905"/>
                </a:lnTo>
                <a:lnTo>
                  <a:pt x="6467652" y="2327592"/>
                </a:lnTo>
                <a:lnTo>
                  <a:pt x="6486702" y="2365692"/>
                </a:lnTo>
                <a:lnTo>
                  <a:pt x="6505752" y="2402205"/>
                </a:lnTo>
                <a:lnTo>
                  <a:pt x="6524802" y="2440305"/>
                </a:lnTo>
                <a:lnTo>
                  <a:pt x="6540677" y="2481580"/>
                </a:lnTo>
                <a:lnTo>
                  <a:pt x="6554965" y="2529205"/>
                </a:lnTo>
                <a:lnTo>
                  <a:pt x="6566077" y="2581592"/>
                </a:lnTo>
                <a:lnTo>
                  <a:pt x="6574015" y="2638742"/>
                </a:lnTo>
                <a:lnTo>
                  <a:pt x="6577190" y="2708592"/>
                </a:lnTo>
                <a:lnTo>
                  <a:pt x="6574015" y="2776855"/>
                </a:lnTo>
                <a:lnTo>
                  <a:pt x="6566077" y="2837180"/>
                </a:lnTo>
                <a:lnTo>
                  <a:pt x="6554965" y="2886392"/>
                </a:lnTo>
                <a:lnTo>
                  <a:pt x="6540677" y="2932430"/>
                </a:lnTo>
                <a:lnTo>
                  <a:pt x="6524802" y="2973705"/>
                </a:lnTo>
                <a:lnTo>
                  <a:pt x="6507340" y="3013392"/>
                </a:lnTo>
                <a:lnTo>
                  <a:pt x="6489877" y="3048317"/>
                </a:lnTo>
                <a:lnTo>
                  <a:pt x="6470827" y="3086417"/>
                </a:lnTo>
                <a:lnTo>
                  <a:pt x="6451777" y="3122930"/>
                </a:lnTo>
                <a:lnTo>
                  <a:pt x="6435902" y="3165792"/>
                </a:lnTo>
                <a:lnTo>
                  <a:pt x="6420027" y="3208655"/>
                </a:lnTo>
                <a:lnTo>
                  <a:pt x="6410502" y="3261042"/>
                </a:lnTo>
                <a:lnTo>
                  <a:pt x="6402565" y="3316605"/>
                </a:lnTo>
                <a:lnTo>
                  <a:pt x="6397802" y="3383280"/>
                </a:lnTo>
                <a:lnTo>
                  <a:pt x="0" y="3383280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578CC9-3567-134B-A4E8-C9201F951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1913" y="2460171"/>
            <a:ext cx="4604657" cy="362624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dirty="0">
                <a:solidFill>
                  <a:schemeClr val="tx1"/>
                </a:solidFill>
              </a:rPr>
              <a:t>Pizza </a:t>
            </a:r>
            <a:r>
              <a:rPr lang="pl-PL" i="1" dirty="0" err="1">
                <a:solidFill>
                  <a:schemeClr val="tx1"/>
                </a:solidFill>
              </a:rPr>
              <a:t>quattro</a:t>
            </a:r>
            <a:r>
              <a:rPr lang="pl-PL" i="1" dirty="0">
                <a:solidFill>
                  <a:schemeClr val="tx1"/>
                </a:solidFill>
              </a:rPr>
              <a:t> </a:t>
            </a:r>
            <a:r>
              <a:rPr lang="pl-PL" i="1" dirty="0" err="1">
                <a:solidFill>
                  <a:schemeClr val="tx1"/>
                </a:solidFill>
              </a:rPr>
              <a:t>formaggi</a:t>
            </a:r>
            <a:r>
              <a:rPr lang="pl-PL" i="1" dirty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(</a:t>
            </a:r>
            <a:r>
              <a:rPr lang="pl-PL" i="1" dirty="0">
                <a:solidFill>
                  <a:schemeClr val="tx1"/>
                </a:solidFill>
              </a:rPr>
              <a:t>cztery sery</a:t>
            </a:r>
            <a:r>
              <a:rPr lang="pl-PL" dirty="0">
                <a:solidFill>
                  <a:schemeClr val="tx1"/>
                </a:solidFill>
              </a:rPr>
              <a:t>),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dirty="0">
                <a:solidFill>
                  <a:schemeClr val="tx1"/>
                </a:solidFill>
              </a:rPr>
              <a:t>w odróżnieniu od swoich poprzedniczek, nie zawiera sosu pomidorowego. Brak ten wynagradzają cztery gatunki serów włoskich: mozzarella, parmezan, gorgonzola i </a:t>
            </a:r>
            <a:r>
              <a:rPr lang="pl-PL" dirty="0" err="1">
                <a:solidFill>
                  <a:schemeClr val="tx1"/>
                </a:solidFill>
              </a:rPr>
              <a:t>provola</a:t>
            </a:r>
            <a:r>
              <a:rPr lang="pl-PL" dirty="0">
                <a:solidFill>
                  <a:schemeClr val="tx1"/>
                </a:solidFill>
              </a:rPr>
              <a:t> (fot. 1).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dirty="0">
                <a:solidFill>
                  <a:schemeClr val="tx1"/>
                </a:solidFill>
              </a:rPr>
              <a:t>Pizza </a:t>
            </a:r>
            <a:r>
              <a:rPr lang="pl-PL" i="1" dirty="0" err="1">
                <a:solidFill>
                  <a:schemeClr val="tx1"/>
                </a:solidFill>
              </a:rPr>
              <a:t>quattro</a:t>
            </a:r>
            <a:r>
              <a:rPr lang="pl-PL" i="1" dirty="0">
                <a:solidFill>
                  <a:schemeClr val="tx1"/>
                </a:solidFill>
              </a:rPr>
              <a:t> </a:t>
            </a:r>
            <a:r>
              <a:rPr lang="pl-PL" i="1" dirty="0" err="1">
                <a:solidFill>
                  <a:schemeClr val="tx1"/>
                </a:solidFill>
              </a:rPr>
              <a:t>stagioni</a:t>
            </a:r>
            <a:r>
              <a:rPr lang="pl-PL" i="1" dirty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(</a:t>
            </a:r>
            <a:r>
              <a:rPr lang="pl-PL" i="1" dirty="0">
                <a:solidFill>
                  <a:schemeClr val="tx1"/>
                </a:solidFill>
              </a:rPr>
              <a:t>cztery pory roku</a:t>
            </a:r>
            <a:r>
              <a:rPr lang="pl-PL" dirty="0">
                <a:solidFill>
                  <a:schemeClr val="tx1"/>
                </a:solidFill>
              </a:rPr>
              <a:t>) to zawsze pomidory, mozzarella, karczochy, szynka gotowana, grzyby i oliwki. Jest podzielona na cztery części, a w każdej ułożone są inne dodatki, różne jak różne są od siebie pory roku (fot. 2). </a:t>
            </a:r>
          </a:p>
          <a:p>
            <a:pPr marL="0" indent="0">
              <a:lnSpc>
                <a:spcPct val="100000"/>
              </a:lnSpc>
              <a:buNone/>
            </a:pPr>
            <a:endParaRPr lang="pl-PL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25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880314-FFCF-7044-8BC1-A67D03A9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727" y="382385"/>
            <a:ext cx="6335338" cy="1492132"/>
          </a:xfrm>
        </p:spPr>
        <p:txBody>
          <a:bodyPr>
            <a:normAutofit/>
          </a:bodyPr>
          <a:lstStyle/>
          <a:p>
            <a:r>
              <a:rPr lang="pl-PL" i="1" dirty="0" err="1"/>
              <a:t>Capricciosa</a:t>
            </a:r>
            <a:endParaRPr lang="pl-PL" i="1" dirty="0"/>
          </a:p>
        </p:txBody>
      </p:sp>
      <p:pic>
        <p:nvPicPr>
          <p:cNvPr id="5" name="Obraz 4" descr="Obraz zawierający żywność, naczynie, pizza, ser&#10;&#10;Opis wygenerowany automatycznie">
            <a:extLst>
              <a:ext uri="{FF2B5EF4-FFF2-40B4-BE49-F238E27FC236}">
                <a16:creationId xmlns:a16="http://schemas.microsoft.com/office/drawing/2014/main" id="{BC3A09CC-C84B-6A4E-9D70-937DC07AAA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5555" r="24305"/>
          <a:stretch/>
        </p:blipFill>
        <p:spPr>
          <a:xfrm>
            <a:off x="688434" y="-9525"/>
            <a:ext cx="4129822" cy="6867525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18E8C5BB-A90A-496B-A745-79A49F350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BF6B89-2240-AB41-AF78-6B6932EDB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727" y="1705233"/>
            <a:ext cx="6335338" cy="444843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2400" dirty="0"/>
              <a:t>Pizza </a:t>
            </a:r>
            <a:r>
              <a:rPr lang="pl-PL" sz="2400" i="1" dirty="0" err="1"/>
              <a:t>capricciosa</a:t>
            </a:r>
            <a:r>
              <a:rPr lang="pl-PL" sz="2400" dirty="0"/>
              <a:t> (</a:t>
            </a:r>
            <a:r>
              <a:rPr lang="pl-PL" sz="2400" i="1" dirty="0"/>
              <a:t>kapryśna</a:t>
            </a:r>
            <a:r>
              <a:rPr lang="pl-PL" sz="2400" dirty="0"/>
              <a:t>) narodziła się jako pizza </a:t>
            </a:r>
            <a:br>
              <a:rPr lang="pl-PL" sz="2400" dirty="0"/>
            </a:br>
            <a:r>
              <a:rPr lang="pl-PL" sz="2400" dirty="0"/>
              <a:t>z resztek. Przygotowano bazę </a:t>
            </a:r>
            <a:r>
              <a:rPr lang="pl-PL" sz="2400" i="1" dirty="0" err="1"/>
              <a:t>margherita</a:t>
            </a:r>
            <a:r>
              <a:rPr lang="pl-PL" sz="2400" dirty="0"/>
              <a:t> z pomidorami i mozzarellą, do której dodano resztki jedzenia z poprzedniego dnia. Z tego powodu przez wiele lat była nieco lekceważona, uważana za pizzę gorszej kategorii, ponieważ kojarzono ją z niskowartościowymi składnikami, niezbyt świeżymi.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2400" dirty="0"/>
              <a:t>Od samego początku głównymi składnikami były karczochy w oliwie, oliwki, grzyby i gotowana szynka. Niektóre warianty obejmowały również użyte w ciągu dnia papryki, kiełbasy, a w niektórych przypadkach nawet gotowane jajka.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2400" dirty="0"/>
              <a:t>Na przestrzeni lat pizza </a:t>
            </a:r>
            <a:r>
              <a:rPr lang="pl-PL" sz="2400" i="1" dirty="0" err="1"/>
              <a:t>capricciosa</a:t>
            </a:r>
            <a:r>
              <a:rPr lang="pl-PL" sz="2400" dirty="0"/>
              <a:t> miała swoje wzloty i upadki, ale zawsze pozostała jedną z ulubionych przez Włochów pizz. </a:t>
            </a:r>
          </a:p>
          <a:p>
            <a:pPr marL="0" indent="0">
              <a:lnSpc>
                <a:spcPct val="100000"/>
              </a:lnSpc>
              <a:buNone/>
            </a:pPr>
            <a:endParaRPr lang="pl-PL" sz="1700" dirty="0"/>
          </a:p>
          <a:p>
            <a:pPr marL="0" indent="0">
              <a:lnSpc>
                <a:spcPct val="100000"/>
              </a:lnSpc>
              <a:buNone/>
            </a:pPr>
            <a:endParaRPr lang="pl-PL" sz="1700" b="1" dirty="0"/>
          </a:p>
          <a:p>
            <a:pPr marL="0" indent="0">
              <a:lnSpc>
                <a:spcPct val="100000"/>
              </a:lnSpc>
              <a:buNone/>
            </a:pPr>
            <a:endParaRPr lang="pl-PL" sz="17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D63B47-914A-418A-BA06-1B760F27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5509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0F3A583-B8F2-4545-A990-91526D08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00" y="804335"/>
            <a:ext cx="5651500" cy="1681709"/>
          </a:xfrm>
        </p:spPr>
        <p:txBody>
          <a:bodyPr>
            <a:normAutofit/>
          </a:bodyPr>
          <a:lstStyle/>
          <a:p>
            <a:r>
              <a:rPr lang="pl-PL" sz="4000" i="1" dirty="0" err="1"/>
              <a:t>Funghi</a:t>
            </a:r>
            <a:r>
              <a:rPr lang="pl-PL" sz="4000" dirty="0"/>
              <a:t>, </a:t>
            </a:r>
            <a:r>
              <a:rPr lang="pl-PL" sz="4000" i="1" dirty="0" err="1"/>
              <a:t>salsiccia</a:t>
            </a:r>
            <a:r>
              <a:rPr lang="pl-PL" sz="4000" dirty="0"/>
              <a:t>, </a:t>
            </a:r>
            <a:r>
              <a:rPr lang="pl-PL" sz="4000" i="1" dirty="0" err="1"/>
              <a:t>salsiccia</a:t>
            </a:r>
            <a:r>
              <a:rPr lang="pl-PL" sz="4000" i="1" dirty="0"/>
              <a:t> e </a:t>
            </a:r>
            <a:r>
              <a:rPr lang="pl-PL" sz="4000" i="1" dirty="0" err="1"/>
              <a:t>patate</a:t>
            </a:r>
            <a:endParaRPr lang="pl-PL" sz="4000" i="1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1FDC264-1201-436C-919B-101837D6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F11819-BC2D-E648-A003-1DB75B91F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800" y="2150076"/>
            <a:ext cx="4170052" cy="3903590"/>
          </a:xfrm>
        </p:spPr>
        <p:txBody>
          <a:bodyPr anchor="t">
            <a:normAutofit fontScale="92500" lnSpcReduction="2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2400" dirty="0">
                <a:solidFill>
                  <a:schemeClr val="tx1"/>
                </a:solidFill>
              </a:rPr>
              <a:t>Pizza </a:t>
            </a:r>
            <a:r>
              <a:rPr lang="pl-PL" sz="2400" i="1" dirty="0" err="1">
                <a:solidFill>
                  <a:schemeClr val="tx1"/>
                </a:solidFill>
              </a:rPr>
              <a:t>funghi</a:t>
            </a:r>
            <a:r>
              <a:rPr lang="pl-PL" sz="2400" dirty="0">
                <a:solidFill>
                  <a:schemeClr val="tx1"/>
                </a:solidFill>
              </a:rPr>
              <a:t> (fot. 3) ze smażonymi grzybami, dodatkiem sera mozzarella i sosu pomidorowego jest doskonała dla miłośników łagodnego smaku i wegetarian.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l-PL" sz="2400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2400" dirty="0">
                <a:solidFill>
                  <a:schemeClr val="tx1"/>
                </a:solidFill>
              </a:rPr>
              <a:t>Pizza </a:t>
            </a:r>
            <a:r>
              <a:rPr lang="pl-PL" sz="2400" i="1" dirty="0" err="1">
                <a:solidFill>
                  <a:schemeClr val="tx1"/>
                </a:solidFill>
              </a:rPr>
              <a:t>salsiccia</a:t>
            </a:r>
            <a:r>
              <a:rPr lang="pl-PL" sz="2400" dirty="0">
                <a:solidFill>
                  <a:schemeClr val="tx1"/>
                </a:solidFill>
              </a:rPr>
              <a:t> (fot. 1) oraz pizza </a:t>
            </a:r>
            <a:r>
              <a:rPr lang="pl-PL" sz="2400" i="1" dirty="0" err="1">
                <a:solidFill>
                  <a:schemeClr val="tx1"/>
                </a:solidFill>
              </a:rPr>
              <a:t>salsiccia</a:t>
            </a:r>
            <a:r>
              <a:rPr lang="pl-PL" sz="2400" i="1" dirty="0">
                <a:solidFill>
                  <a:schemeClr val="tx1"/>
                </a:solidFill>
              </a:rPr>
              <a:t> e </a:t>
            </a:r>
            <a:r>
              <a:rPr lang="pl-PL" sz="2400" i="1" dirty="0" err="1">
                <a:solidFill>
                  <a:schemeClr val="tx1"/>
                </a:solidFill>
              </a:rPr>
              <a:t>patate</a:t>
            </a:r>
            <a:r>
              <a:rPr lang="pl-PL" sz="2400" i="1" dirty="0">
                <a:solidFill>
                  <a:schemeClr val="tx1"/>
                </a:solidFill>
              </a:rPr>
              <a:t> </a:t>
            </a:r>
            <a:r>
              <a:rPr lang="pl-PL" sz="2400" dirty="0">
                <a:solidFill>
                  <a:schemeClr val="tx1"/>
                </a:solidFill>
              </a:rPr>
              <a:t>(fot. 2) to dwie </a:t>
            </a:r>
            <a:r>
              <a:rPr lang="pl-PL" sz="2400" dirty="0" err="1">
                <a:solidFill>
                  <a:schemeClr val="tx1"/>
                </a:solidFill>
              </a:rPr>
              <a:t>pizze</a:t>
            </a:r>
            <a:r>
              <a:rPr lang="pl-PL" sz="2400" dirty="0">
                <a:solidFill>
                  <a:schemeClr val="tx1"/>
                </a:solidFill>
              </a:rPr>
              <a:t> na bazie mięsa (</a:t>
            </a:r>
            <a:r>
              <a:rPr lang="pl-PL" sz="2400" i="1" dirty="0" err="1">
                <a:solidFill>
                  <a:schemeClr val="tx1"/>
                </a:solidFill>
              </a:rPr>
              <a:t>salsiccia</a:t>
            </a:r>
            <a:r>
              <a:rPr lang="pl-PL" sz="2400" i="1" dirty="0">
                <a:solidFill>
                  <a:schemeClr val="tx1"/>
                </a:solidFill>
              </a:rPr>
              <a:t> - </a:t>
            </a:r>
            <a:r>
              <a:rPr lang="pl-PL" sz="2400" dirty="0">
                <a:solidFill>
                  <a:schemeClr val="tx1"/>
                </a:solidFill>
              </a:rPr>
              <a:t>wł. </a:t>
            </a:r>
            <a:r>
              <a:rPr lang="pl-PL" sz="2400" i="1" dirty="0">
                <a:solidFill>
                  <a:schemeClr val="tx1"/>
                </a:solidFill>
              </a:rPr>
              <a:t>kiełbasa</a:t>
            </a:r>
            <a:r>
              <a:rPr lang="pl-PL" sz="2400" dirty="0">
                <a:solidFill>
                  <a:schemeClr val="tx1"/>
                </a:solidFill>
              </a:rPr>
              <a:t>). Ta druga urozmaicona jest jeszcze o dodatek w postaci ziemniaków (</a:t>
            </a:r>
            <a:r>
              <a:rPr lang="pl-PL" sz="2400" i="1" dirty="0" err="1">
                <a:solidFill>
                  <a:schemeClr val="tx1"/>
                </a:solidFill>
              </a:rPr>
              <a:t>patate</a:t>
            </a:r>
            <a:r>
              <a:rPr lang="pl-PL" sz="2400" dirty="0">
                <a:solidFill>
                  <a:schemeClr val="tx1"/>
                </a:solidFill>
              </a:rPr>
              <a:t>), za to bez sosu pomidorowego. </a:t>
            </a:r>
          </a:p>
          <a:p>
            <a:pPr marL="0" indent="0">
              <a:lnSpc>
                <a:spcPct val="100000"/>
              </a:lnSpc>
              <a:buNone/>
            </a:pPr>
            <a:endParaRPr lang="pl-PL" sz="1100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100" dirty="0">
              <a:solidFill>
                <a:schemeClr val="tx1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6B215F4-747D-4CC6-A400-179A94AB8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9668" y="0"/>
            <a:ext cx="4232332" cy="3701000"/>
          </a:xfrm>
          <a:custGeom>
            <a:avLst/>
            <a:gdLst>
              <a:gd name="connsiteX0" fmla="*/ 319701 w 4232332"/>
              <a:gd name="connsiteY0" fmla="*/ 0 h 3701000"/>
              <a:gd name="connsiteX1" fmla="*/ 4232332 w 4232332"/>
              <a:gd name="connsiteY1" fmla="*/ 0 h 3701000"/>
              <a:gd name="connsiteX2" fmla="*/ 4232332 w 4232332"/>
              <a:gd name="connsiteY2" fmla="*/ 3034486 h 3701000"/>
              <a:gd name="connsiteX3" fmla="*/ 4230268 w 4232332"/>
              <a:gd name="connsiteY3" fmla="*/ 3035198 h 3701000"/>
              <a:gd name="connsiteX4" fmla="*/ 4185051 w 4232332"/>
              <a:gd name="connsiteY4" fmla="*/ 3049231 h 3701000"/>
              <a:gd name="connsiteX5" fmla="*/ 4136714 w 4232332"/>
              <a:gd name="connsiteY5" fmla="*/ 3061706 h 3701000"/>
              <a:gd name="connsiteX6" fmla="*/ 4089935 w 4232332"/>
              <a:gd name="connsiteY6" fmla="*/ 3074180 h 3701000"/>
              <a:gd name="connsiteX7" fmla="*/ 4043158 w 4232332"/>
              <a:gd name="connsiteY7" fmla="*/ 3088214 h 3701000"/>
              <a:gd name="connsiteX8" fmla="*/ 3997940 w 4232332"/>
              <a:gd name="connsiteY8" fmla="*/ 3103806 h 3701000"/>
              <a:gd name="connsiteX9" fmla="*/ 3955840 w 4232332"/>
              <a:gd name="connsiteY9" fmla="*/ 3122518 h 3701000"/>
              <a:gd name="connsiteX10" fmla="*/ 3916860 w 4232332"/>
              <a:gd name="connsiteY10" fmla="*/ 3144346 h 3701000"/>
              <a:gd name="connsiteX11" fmla="*/ 3882555 w 4232332"/>
              <a:gd name="connsiteY11" fmla="*/ 3172413 h 3701000"/>
              <a:gd name="connsiteX12" fmla="*/ 3846692 w 4232332"/>
              <a:gd name="connsiteY12" fmla="*/ 3203599 h 3701000"/>
              <a:gd name="connsiteX13" fmla="*/ 3815506 w 4232332"/>
              <a:gd name="connsiteY13" fmla="*/ 3239461 h 3701000"/>
              <a:gd name="connsiteX14" fmla="*/ 3785881 w 4232332"/>
              <a:gd name="connsiteY14" fmla="*/ 3276884 h 3701000"/>
              <a:gd name="connsiteX15" fmla="*/ 3756254 w 4232332"/>
              <a:gd name="connsiteY15" fmla="*/ 3315864 h 3701000"/>
              <a:gd name="connsiteX16" fmla="*/ 3726629 w 4232332"/>
              <a:gd name="connsiteY16" fmla="*/ 3354846 h 3701000"/>
              <a:gd name="connsiteX17" fmla="*/ 3697003 w 4232332"/>
              <a:gd name="connsiteY17" fmla="*/ 3392268 h 3701000"/>
              <a:gd name="connsiteX18" fmla="*/ 3664258 w 4232332"/>
              <a:gd name="connsiteY18" fmla="*/ 3428131 h 3701000"/>
              <a:gd name="connsiteX19" fmla="*/ 3631513 w 4232332"/>
              <a:gd name="connsiteY19" fmla="*/ 3459315 h 3701000"/>
              <a:gd name="connsiteX20" fmla="*/ 3594093 w 4232332"/>
              <a:gd name="connsiteY20" fmla="*/ 3485823 h 3701000"/>
              <a:gd name="connsiteX21" fmla="*/ 3555111 w 4232332"/>
              <a:gd name="connsiteY21" fmla="*/ 3506094 h 3701000"/>
              <a:gd name="connsiteX22" fmla="*/ 3508332 w 4232332"/>
              <a:gd name="connsiteY22" fmla="*/ 3520128 h 3701000"/>
              <a:gd name="connsiteX23" fmla="*/ 3459994 w 4232332"/>
              <a:gd name="connsiteY23" fmla="*/ 3526365 h 3701000"/>
              <a:gd name="connsiteX24" fmla="*/ 3410100 w 4232332"/>
              <a:gd name="connsiteY24" fmla="*/ 3527923 h 3701000"/>
              <a:gd name="connsiteX25" fmla="*/ 3357084 w 4232332"/>
              <a:gd name="connsiteY25" fmla="*/ 3523245 h 3701000"/>
              <a:gd name="connsiteX26" fmla="*/ 3304070 w 4232332"/>
              <a:gd name="connsiteY26" fmla="*/ 3517009 h 3701000"/>
              <a:gd name="connsiteX27" fmla="*/ 3251054 w 4232332"/>
              <a:gd name="connsiteY27" fmla="*/ 3509211 h 3701000"/>
              <a:gd name="connsiteX28" fmla="*/ 3198040 w 4232332"/>
              <a:gd name="connsiteY28" fmla="*/ 3502976 h 3701000"/>
              <a:gd name="connsiteX29" fmla="*/ 3145024 w 4232332"/>
              <a:gd name="connsiteY29" fmla="*/ 3499857 h 3701000"/>
              <a:gd name="connsiteX30" fmla="*/ 3093569 w 4232332"/>
              <a:gd name="connsiteY30" fmla="*/ 3499857 h 3701000"/>
              <a:gd name="connsiteX31" fmla="*/ 3045233 w 4232332"/>
              <a:gd name="connsiteY31" fmla="*/ 3506094 h 3701000"/>
              <a:gd name="connsiteX32" fmla="*/ 2995337 w 4232332"/>
              <a:gd name="connsiteY32" fmla="*/ 3518569 h 3701000"/>
              <a:gd name="connsiteX33" fmla="*/ 2950118 w 4232332"/>
              <a:gd name="connsiteY33" fmla="*/ 3537278 h 3701000"/>
              <a:gd name="connsiteX34" fmla="*/ 2903340 w 4232332"/>
              <a:gd name="connsiteY34" fmla="*/ 3562227 h 3701000"/>
              <a:gd name="connsiteX35" fmla="*/ 2856564 w 4232332"/>
              <a:gd name="connsiteY35" fmla="*/ 3587176 h 3701000"/>
              <a:gd name="connsiteX36" fmla="*/ 2809785 w 4232332"/>
              <a:gd name="connsiteY36" fmla="*/ 3615241 h 3701000"/>
              <a:gd name="connsiteX37" fmla="*/ 2764565 w 4232332"/>
              <a:gd name="connsiteY37" fmla="*/ 3641749 h 3701000"/>
              <a:gd name="connsiteX38" fmla="*/ 2716230 w 4232332"/>
              <a:gd name="connsiteY38" fmla="*/ 3665138 h 3701000"/>
              <a:gd name="connsiteX39" fmla="*/ 2669451 w 4232332"/>
              <a:gd name="connsiteY39" fmla="*/ 3683850 h 3701000"/>
              <a:gd name="connsiteX40" fmla="*/ 2621114 w 4232332"/>
              <a:gd name="connsiteY40" fmla="*/ 3696324 h 3701000"/>
              <a:gd name="connsiteX41" fmla="*/ 2571219 w 4232332"/>
              <a:gd name="connsiteY41" fmla="*/ 3701000 h 3701000"/>
              <a:gd name="connsiteX42" fmla="*/ 2521322 w 4232332"/>
              <a:gd name="connsiteY42" fmla="*/ 3696324 h 3701000"/>
              <a:gd name="connsiteX43" fmla="*/ 2472985 w 4232332"/>
              <a:gd name="connsiteY43" fmla="*/ 3683850 h 3701000"/>
              <a:gd name="connsiteX44" fmla="*/ 2426209 w 4232332"/>
              <a:gd name="connsiteY44" fmla="*/ 3665138 h 3701000"/>
              <a:gd name="connsiteX45" fmla="*/ 2377871 w 4232332"/>
              <a:gd name="connsiteY45" fmla="*/ 3641749 h 3701000"/>
              <a:gd name="connsiteX46" fmla="*/ 2332651 w 4232332"/>
              <a:gd name="connsiteY46" fmla="*/ 3615241 h 3701000"/>
              <a:gd name="connsiteX47" fmla="*/ 2285874 w 4232332"/>
              <a:gd name="connsiteY47" fmla="*/ 3587176 h 3701000"/>
              <a:gd name="connsiteX48" fmla="*/ 2239096 w 4232332"/>
              <a:gd name="connsiteY48" fmla="*/ 3562227 h 3701000"/>
              <a:gd name="connsiteX49" fmla="*/ 2192319 w 4232332"/>
              <a:gd name="connsiteY49" fmla="*/ 3537278 h 3701000"/>
              <a:gd name="connsiteX50" fmla="*/ 2145542 w 4232332"/>
              <a:gd name="connsiteY50" fmla="*/ 3518569 h 3701000"/>
              <a:gd name="connsiteX51" fmla="*/ 2097204 w 4232332"/>
              <a:gd name="connsiteY51" fmla="*/ 3506094 h 3701000"/>
              <a:gd name="connsiteX52" fmla="*/ 2048867 w 4232332"/>
              <a:gd name="connsiteY52" fmla="*/ 3499857 h 3701000"/>
              <a:gd name="connsiteX53" fmla="*/ 1997410 w 4232332"/>
              <a:gd name="connsiteY53" fmla="*/ 3499857 h 3701000"/>
              <a:gd name="connsiteX54" fmla="*/ 1944396 w 4232332"/>
              <a:gd name="connsiteY54" fmla="*/ 3502976 h 3701000"/>
              <a:gd name="connsiteX55" fmla="*/ 1891382 w 4232332"/>
              <a:gd name="connsiteY55" fmla="*/ 3509211 h 3701000"/>
              <a:gd name="connsiteX56" fmla="*/ 1838366 w 4232332"/>
              <a:gd name="connsiteY56" fmla="*/ 3517009 h 3701000"/>
              <a:gd name="connsiteX57" fmla="*/ 1785350 w 4232332"/>
              <a:gd name="connsiteY57" fmla="*/ 3523245 h 3701000"/>
              <a:gd name="connsiteX58" fmla="*/ 1732336 w 4232332"/>
              <a:gd name="connsiteY58" fmla="*/ 3527923 h 3701000"/>
              <a:gd name="connsiteX59" fmla="*/ 1682442 w 4232332"/>
              <a:gd name="connsiteY59" fmla="*/ 3526365 h 3701000"/>
              <a:gd name="connsiteX60" fmla="*/ 1634105 w 4232332"/>
              <a:gd name="connsiteY60" fmla="*/ 3520128 h 3701000"/>
              <a:gd name="connsiteX61" fmla="*/ 1587326 w 4232332"/>
              <a:gd name="connsiteY61" fmla="*/ 3506094 h 3701000"/>
              <a:gd name="connsiteX62" fmla="*/ 1548345 w 4232332"/>
              <a:gd name="connsiteY62" fmla="*/ 3485823 h 3701000"/>
              <a:gd name="connsiteX63" fmla="*/ 1510922 w 4232332"/>
              <a:gd name="connsiteY63" fmla="*/ 3459315 h 3701000"/>
              <a:gd name="connsiteX64" fmla="*/ 1478179 w 4232332"/>
              <a:gd name="connsiteY64" fmla="*/ 3428131 h 3701000"/>
              <a:gd name="connsiteX65" fmla="*/ 1445433 w 4232332"/>
              <a:gd name="connsiteY65" fmla="*/ 3392268 h 3701000"/>
              <a:gd name="connsiteX66" fmla="*/ 1415807 w 4232332"/>
              <a:gd name="connsiteY66" fmla="*/ 3354846 h 3701000"/>
              <a:gd name="connsiteX67" fmla="*/ 1386182 w 4232332"/>
              <a:gd name="connsiteY67" fmla="*/ 3315864 h 3701000"/>
              <a:gd name="connsiteX68" fmla="*/ 1356556 w 4232332"/>
              <a:gd name="connsiteY68" fmla="*/ 3276884 h 3701000"/>
              <a:gd name="connsiteX69" fmla="*/ 1326930 w 4232332"/>
              <a:gd name="connsiteY69" fmla="*/ 3239461 h 3701000"/>
              <a:gd name="connsiteX70" fmla="*/ 1295744 w 4232332"/>
              <a:gd name="connsiteY70" fmla="*/ 3203599 h 3701000"/>
              <a:gd name="connsiteX71" fmla="*/ 1259881 w 4232332"/>
              <a:gd name="connsiteY71" fmla="*/ 3172413 h 3701000"/>
              <a:gd name="connsiteX72" fmla="*/ 1225577 w 4232332"/>
              <a:gd name="connsiteY72" fmla="*/ 3144346 h 3701000"/>
              <a:gd name="connsiteX73" fmla="*/ 1186596 w 4232332"/>
              <a:gd name="connsiteY73" fmla="*/ 3122518 h 3701000"/>
              <a:gd name="connsiteX74" fmla="*/ 1144496 w 4232332"/>
              <a:gd name="connsiteY74" fmla="*/ 3103806 h 3701000"/>
              <a:gd name="connsiteX75" fmla="*/ 1099278 w 4232332"/>
              <a:gd name="connsiteY75" fmla="*/ 3088214 h 3701000"/>
              <a:gd name="connsiteX76" fmla="*/ 1052499 w 4232332"/>
              <a:gd name="connsiteY76" fmla="*/ 3074180 h 3701000"/>
              <a:gd name="connsiteX77" fmla="*/ 1005723 w 4232332"/>
              <a:gd name="connsiteY77" fmla="*/ 3061706 h 3701000"/>
              <a:gd name="connsiteX78" fmla="*/ 957386 w 4232332"/>
              <a:gd name="connsiteY78" fmla="*/ 3049231 h 3701000"/>
              <a:gd name="connsiteX79" fmla="*/ 912167 w 4232332"/>
              <a:gd name="connsiteY79" fmla="*/ 3035198 h 3701000"/>
              <a:gd name="connsiteX80" fmla="*/ 866948 w 4232332"/>
              <a:gd name="connsiteY80" fmla="*/ 3019606 h 3701000"/>
              <a:gd name="connsiteX81" fmla="*/ 824850 w 4232332"/>
              <a:gd name="connsiteY81" fmla="*/ 3000894 h 3701000"/>
              <a:gd name="connsiteX82" fmla="*/ 787426 w 4232332"/>
              <a:gd name="connsiteY82" fmla="*/ 2977505 h 3701000"/>
              <a:gd name="connsiteX83" fmla="*/ 753122 w 4232332"/>
              <a:gd name="connsiteY83" fmla="*/ 2949439 h 3701000"/>
              <a:gd name="connsiteX84" fmla="*/ 725057 w 4232332"/>
              <a:gd name="connsiteY84" fmla="*/ 2915136 h 3701000"/>
              <a:gd name="connsiteX85" fmla="*/ 701668 w 4232332"/>
              <a:gd name="connsiteY85" fmla="*/ 2877713 h 3701000"/>
              <a:gd name="connsiteX86" fmla="*/ 682956 w 4232332"/>
              <a:gd name="connsiteY86" fmla="*/ 2835613 h 3701000"/>
              <a:gd name="connsiteX87" fmla="*/ 667364 w 4232332"/>
              <a:gd name="connsiteY87" fmla="*/ 2790396 h 3701000"/>
              <a:gd name="connsiteX88" fmla="*/ 653331 w 4232332"/>
              <a:gd name="connsiteY88" fmla="*/ 2745177 h 3701000"/>
              <a:gd name="connsiteX89" fmla="*/ 640857 w 4232332"/>
              <a:gd name="connsiteY89" fmla="*/ 2696840 h 3701000"/>
              <a:gd name="connsiteX90" fmla="*/ 628382 w 4232332"/>
              <a:gd name="connsiteY90" fmla="*/ 2650063 h 3701000"/>
              <a:gd name="connsiteX91" fmla="*/ 614349 w 4232332"/>
              <a:gd name="connsiteY91" fmla="*/ 2603285 h 3701000"/>
              <a:gd name="connsiteX92" fmla="*/ 598756 w 4232332"/>
              <a:gd name="connsiteY92" fmla="*/ 2558065 h 3701000"/>
              <a:gd name="connsiteX93" fmla="*/ 580044 w 4232332"/>
              <a:gd name="connsiteY93" fmla="*/ 2515965 h 3701000"/>
              <a:gd name="connsiteX94" fmla="*/ 558214 w 4232332"/>
              <a:gd name="connsiteY94" fmla="*/ 2476984 h 3701000"/>
              <a:gd name="connsiteX95" fmla="*/ 530150 w 4232332"/>
              <a:gd name="connsiteY95" fmla="*/ 2442681 h 3701000"/>
              <a:gd name="connsiteX96" fmla="*/ 498963 w 4232332"/>
              <a:gd name="connsiteY96" fmla="*/ 2406817 h 3701000"/>
              <a:gd name="connsiteX97" fmla="*/ 463101 w 4232332"/>
              <a:gd name="connsiteY97" fmla="*/ 2375633 h 3701000"/>
              <a:gd name="connsiteX98" fmla="*/ 424118 w 4232332"/>
              <a:gd name="connsiteY98" fmla="*/ 2346007 h 3701000"/>
              <a:gd name="connsiteX99" fmla="*/ 385138 w 4232332"/>
              <a:gd name="connsiteY99" fmla="*/ 2316382 h 3701000"/>
              <a:gd name="connsiteX100" fmla="*/ 346157 w 4232332"/>
              <a:gd name="connsiteY100" fmla="*/ 2286756 h 3701000"/>
              <a:gd name="connsiteX101" fmla="*/ 308733 w 4232332"/>
              <a:gd name="connsiteY101" fmla="*/ 2257129 h 3701000"/>
              <a:gd name="connsiteX102" fmla="*/ 272871 w 4232332"/>
              <a:gd name="connsiteY102" fmla="*/ 2224386 h 3701000"/>
              <a:gd name="connsiteX103" fmla="*/ 241686 w 4232332"/>
              <a:gd name="connsiteY103" fmla="*/ 2191641 h 3701000"/>
              <a:gd name="connsiteX104" fmla="*/ 215179 w 4232332"/>
              <a:gd name="connsiteY104" fmla="*/ 2154219 h 3701000"/>
              <a:gd name="connsiteX105" fmla="*/ 194909 w 4232332"/>
              <a:gd name="connsiteY105" fmla="*/ 2115238 h 3701000"/>
              <a:gd name="connsiteX106" fmla="*/ 180876 w 4232332"/>
              <a:gd name="connsiteY106" fmla="*/ 2068461 h 3701000"/>
              <a:gd name="connsiteX107" fmla="*/ 174638 w 4232332"/>
              <a:gd name="connsiteY107" fmla="*/ 2020123 h 3701000"/>
              <a:gd name="connsiteX108" fmla="*/ 173078 w 4232332"/>
              <a:gd name="connsiteY108" fmla="*/ 1970225 h 3701000"/>
              <a:gd name="connsiteX109" fmla="*/ 177756 w 4232332"/>
              <a:gd name="connsiteY109" fmla="*/ 1917211 h 3701000"/>
              <a:gd name="connsiteX110" fmla="*/ 183993 w 4232332"/>
              <a:gd name="connsiteY110" fmla="*/ 1864197 h 3701000"/>
              <a:gd name="connsiteX111" fmla="*/ 191789 w 4232332"/>
              <a:gd name="connsiteY111" fmla="*/ 1811182 h 3701000"/>
              <a:gd name="connsiteX112" fmla="*/ 198027 w 4232332"/>
              <a:gd name="connsiteY112" fmla="*/ 1758167 h 3701000"/>
              <a:gd name="connsiteX113" fmla="*/ 201146 w 4232332"/>
              <a:gd name="connsiteY113" fmla="*/ 1705153 h 3701000"/>
              <a:gd name="connsiteX114" fmla="*/ 201146 w 4232332"/>
              <a:gd name="connsiteY114" fmla="*/ 1653697 h 3701000"/>
              <a:gd name="connsiteX115" fmla="*/ 194909 w 4232332"/>
              <a:gd name="connsiteY115" fmla="*/ 1605362 h 3701000"/>
              <a:gd name="connsiteX116" fmla="*/ 182434 w 4232332"/>
              <a:gd name="connsiteY116" fmla="*/ 1557024 h 3701000"/>
              <a:gd name="connsiteX117" fmla="*/ 163723 w 4232332"/>
              <a:gd name="connsiteY117" fmla="*/ 1511804 h 3701000"/>
              <a:gd name="connsiteX118" fmla="*/ 140335 w 4232332"/>
              <a:gd name="connsiteY118" fmla="*/ 1465027 h 3701000"/>
              <a:gd name="connsiteX119" fmla="*/ 113826 w 4232332"/>
              <a:gd name="connsiteY119" fmla="*/ 1418251 h 3701000"/>
              <a:gd name="connsiteX120" fmla="*/ 85761 w 4232332"/>
              <a:gd name="connsiteY120" fmla="*/ 1371472 h 3701000"/>
              <a:gd name="connsiteX121" fmla="*/ 59253 w 4232332"/>
              <a:gd name="connsiteY121" fmla="*/ 1326252 h 3701000"/>
              <a:gd name="connsiteX122" fmla="*/ 35863 w 4232332"/>
              <a:gd name="connsiteY122" fmla="*/ 1277917 h 3701000"/>
              <a:gd name="connsiteX123" fmla="*/ 17153 w 4232332"/>
              <a:gd name="connsiteY123" fmla="*/ 1231139 h 3701000"/>
              <a:gd name="connsiteX124" fmla="*/ 4679 w 4232332"/>
              <a:gd name="connsiteY124" fmla="*/ 1182801 h 3701000"/>
              <a:gd name="connsiteX125" fmla="*/ 0 w 4232332"/>
              <a:gd name="connsiteY125" fmla="*/ 1132905 h 3701000"/>
              <a:gd name="connsiteX126" fmla="*/ 4679 w 4232332"/>
              <a:gd name="connsiteY126" fmla="*/ 1083010 h 3701000"/>
              <a:gd name="connsiteX127" fmla="*/ 17153 w 4232332"/>
              <a:gd name="connsiteY127" fmla="*/ 1034673 h 3701000"/>
              <a:gd name="connsiteX128" fmla="*/ 35863 w 4232332"/>
              <a:gd name="connsiteY128" fmla="*/ 987895 h 3701000"/>
              <a:gd name="connsiteX129" fmla="*/ 59253 w 4232332"/>
              <a:gd name="connsiteY129" fmla="*/ 939559 h 3701000"/>
              <a:gd name="connsiteX130" fmla="*/ 85761 w 4232332"/>
              <a:gd name="connsiteY130" fmla="*/ 894339 h 3701000"/>
              <a:gd name="connsiteX131" fmla="*/ 113826 w 4232332"/>
              <a:gd name="connsiteY131" fmla="*/ 847563 h 3701000"/>
              <a:gd name="connsiteX132" fmla="*/ 140335 w 4232332"/>
              <a:gd name="connsiteY132" fmla="*/ 800784 h 3701000"/>
              <a:gd name="connsiteX133" fmla="*/ 163723 w 4232332"/>
              <a:gd name="connsiteY133" fmla="*/ 754007 h 3701000"/>
              <a:gd name="connsiteX134" fmla="*/ 182434 w 4232332"/>
              <a:gd name="connsiteY134" fmla="*/ 708787 h 3701000"/>
              <a:gd name="connsiteX135" fmla="*/ 194909 w 4232332"/>
              <a:gd name="connsiteY135" fmla="*/ 660451 h 3701000"/>
              <a:gd name="connsiteX136" fmla="*/ 201146 w 4232332"/>
              <a:gd name="connsiteY136" fmla="*/ 612115 h 3701000"/>
              <a:gd name="connsiteX137" fmla="*/ 201146 w 4232332"/>
              <a:gd name="connsiteY137" fmla="*/ 560659 h 3701000"/>
              <a:gd name="connsiteX138" fmla="*/ 198027 w 4232332"/>
              <a:gd name="connsiteY138" fmla="*/ 507644 h 3701000"/>
              <a:gd name="connsiteX139" fmla="*/ 191789 w 4232332"/>
              <a:gd name="connsiteY139" fmla="*/ 454630 h 3701000"/>
              <a:gd name="connsiteX140" fmla="*/ 183993 w 4232332"/>
              <a:gd name="connsiteY140" fmla="*/ 401614 h 3701000"/>
              <a:gd name="connsiteX141" fmla="*/ 177756 w 4232332"/>
              <a:gd name="connsiteY141" fmla="*/ 348600 h 3701000"/>
              <a:gd name="connsiteX142" fmla="*/ 173078 w 4232332"/>
              <a:gd name="connsiteY142" fmla="*/ 295586 h 3701000"/>
              <a:gd name="connsiteX143" fmla="*/ 174638 w 4232332"/>
              <a:gd name="connsiteY143" fmla="*/ 245689 h 3701000"/>
              <a:gd name="connsiteX144" fmla="*/ 180876 w 4232332"/>
              <a:gd name="connsiteY144" fmla="*/ 197353 h 3701000"/>
              <a:gd name="connsiteX145" fmla="*/ 194909 w 4232332"/>
              <a:gd name="connsiteY145" fmla="*/ 150574 h 3701000"/>
              <a:gd name="connsiteX146" fmla="*/ 215179 w 4232332"/>
              <a:gd name="connsiteY146" fmla="*/ 111594 h 3701000"/>
              <a:gd name="connsiteX147" fmla="*/ 241686 w 4232332"/>
              <a:gd name="connsiteY147" fmla="*/ 74171 h 3701000"/>
              <a:gd name="connsiteX148" fmla="*/ 272871 w 4232332"/>
              <a:gd name="connsiteY148" fmla="*/ 41427 h 3701000"/>
              <a:gd name="connsiteX149" fmla="*/ 308733 w 4232332"/>
              <a:gd name="connsiteY149" fmla="*/ 8683 h 370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4232332" h="3701000">
                <a:moveTo>
                  <a:pt x="319701" y="0"/>
                </a:moveTo>
                <a:lnTo>
                  <a:pt x="4232332" y="0"/>
                </a:lnTo>
                <a:lnTo>
                  <a:pt x="4232332" y="3034486"/>
                </a:lnTo>
                <a:lnTo>
                  <a:pt x="4230268" y="3035198"/>
                </a:lnTo>
                <a:lnTo>
                  <a:pt x="4185051" y="3049231"/>
                </a:lnTo>
                <a:lnTo>
                  <a:pt x="4136714" y="3061706"/>
                </a:lnTo>
                <a:lnTo>
                  <a:pt x="4089935" y="3074180"/>
                </a:lnTo>
                <a:lnTo>
                  <a:pt x="4043158" y="3088214"/>
                </a:lnTo>
                <a:lnTo>
                  <a:pt x="3997940" y="3103806"/>
                </a:lnTo>
                <a:lnTo>
                  <a:pt x="3955840" y="3122518"/>
                </a:lnTo>
                <a:lnTo>
                  <a:pt x="3916860" y="3144346"/>
                </a:lnTo>
                <a:lnTo>
                  <a:pt x="3882555" y="3172413"/>
                </a:lnTo>
                <a:lnTo>
                  <a:pt x="3846692" y="3203599"/>
                </a:lnTo>
                <a:lnTo>
                  <a:pt x="3815506" y="3239461"/>
                </a:lnTo>
                <a:lnTo>
                  <a:pt x="3785881" y="3276884"/>
                </a:lnTo>
                <a:lnTo>
                  <a:pt x="3756254" y="3315864"/>
                </a:lnTo>
                <a:lnTo>
                  <a:pt x="3726629" y="3354846"/>
                </a:lnTo>
                <a:lnTo>
                  <a:pt x="3697003" y="3392268"/>
                </a:lnTo>
                <a:lnTo>
                  <a:pt x="3664258" y="3428131"/>
                </a:lnTo>
                <a:lnTo>
                  <a:pt x="3631513" y="3459315"/>
                </a:lnTo>
                <a:lnTo>
                  <a:pt x="3594093" y="3485823"/>
                </a:lnTo>
                <a:lnTo>
                  <a:pt x="3555111" y="3506094"/>
                </a:lnTo>
                <a:lnTo>
                  <a:pt x="3508332" y="3520128"/>
                </a:lnTo>
                <a:lnTo>
                  <a:pt x="3459994" y="3526365"/>
                </a:lnTo>
                <a:lnTo>
                  <a:pt x="3410100" y="3527923"/>
                </a:lnTo>
                <a:lnTo>
                  <a:pt x="3357084" y="3523245"/>
                </a:lnTo>
                <a:lnTo>
                  <a:pt x="3304070" y="3517009"/>
                </a:lnTo>
                <a:lnTo>
                  <a:pt x="3251054" y="3509211"/>
                </a:lnTo>
                <a:lnTo>
                  <a:pt x="3198040" y="3502976"/>
                </a:lnTo>
                <a:lnTo>
                  <a:pt x="3145024" y="3499857"/>
                </a:lnTo>
                <a:lnTo>
                  <a:pt x="3093569" y="3499857"/>
                </a:lnTo>
                <a:lnTo>
                  <a:pt x="3045233" y="3506094"/>
                </a:lnTo>
                <a:lnTo>
                  <a:pt x="2995337" y="3518569"/>
                </a:lnTo>
                <a:lnTo>
                  <a:pt x="2950118" y="3537278"/>
                </a:lnTo>
                <a:lnTo>
                  <a:pt x="2903340" y="3562227"/>
                </a:lnTo>
                <a:lnTo>
                  <a:pt x="2856564" y="3587176"/>
                </a:lnTo>
                <a:lnTo>
                  <a:pt x="2809785" y="3615241"/>
                </a:lnTo>
                <a:lnTo>
                  <a:pt x="2764565" y="3641749"/>
                </a:lnTo>
                <a:lnTo>
                  <a:pt x="2716230" y="3665138"/>
                </a:lnTo>
                <a:lnTo>
                  <a:pt x="2669451" y="3683850"/>
                </a:lnTo>
                <a:lnTo>
                  <a:pt x="2621114" y="3696324"/>
                </a:lnTo>
                <a:lnTo>
                  <a:pt x="2571219" y="3701000"/>
                </a:lnTo>
                <a:lnTo>
                  <a:pt x="2521322" y="3696324"/>
                </a:lnTo>
                <a:lnTo>
                  <a:pt x="2472985" y="3683850"/>
                </a:lnTo>
                <a:lnTo>
                  <a:pt x="2426209" y="3665138"/>
                </a:lnTo>
                <a:lnTo>
                  <a:pt x="2377871" y="3641749"/>
                </a:lnTo>
                <a:lnTo>
                  <a:pt x="2332651" y="3615241"/>
                </a:lnTo>
                <a:lnTo>
                  <a:pt x="2285874" y="3587176"/>
                </a:lnTo>
                <a:lnTo>
                  <a:pt x="2239096" y="3562227"/>
                </a:lnTo>
                <a:lnTo>
                  <a:pt x="2192319" y="3537278"/>
                </a:lnTo>
                <a:lnTo>
                  <a:pt x="2145542" y="3518569"/>
                </a:lnTo>
                <a:lnTo>
                  <a:pt x="2097204" y="3506094"/>
                </a:lnTo>
                <a:lnTo>
                  <a:pt x="2048867" y="3499857"/>
                </a:lnTo>
                <a:lnTo>
                  <a:pt x="1997410" y="3499857"/>
                </a:lnTo>
                <a:lnTo>
                  <a:pt x="1944396" y="3502976"/>
                </a:lnTo>
                <a:lnTo>
                  <a:pt x="1891382" y="3509211"/>
                </a:lnTo>
                <a:lnTo>
                  <a:pt x="1838366" y="3517009"/>
                </a:lnTo>
                <a:lnTo>
                  <a:pt x="1785350" y="3523245"/>
                </a:lnTo>
                <a:lnTo>
                  <a:pt x="1732336" y="3527923"/>
                </a:lnTo>
                <a:lnTo>
                  <a:pt x="1682442" y="3526365"/>
                </a:lnTo>
                <a:lnTo>
                  <a:pt x="1634105" y="3520128"/>
                </a:lnTo>
                <a:lnTo>
                  <a:pt x="1587326" y="3506094"/>
                </a:lnTo>
                <a:lnTo>
                  <a:pt x="1548345" y="3485823"/>
                </a:lnTo>
                <a:lnTo>
                  <a:pt x="1510922" y="3459315"/>
                </a:lnTo>
                <a:lnTo>
                  <a:pt x="1478179" y="3428131"/>
                </a:lnTo>
                <a:lnTo>
                  <a:pt x="1445433" y="3392268"/>
                </a:lnTo>
                <a:lnTo>
                  <a:pt x="1415807" y="3354846"/>
                </a:lnTo>
                <a:lnTo>
                  <a:pt x="1386182" y="3315864"/>
                </a:lnTo>
                <a:lnTo>
                  <a:pt x="1356556" y="3276884"/>
                </a:lnTo>
                <a:lnTo>
                  <a:pt x="1326930" y="3239461"/>
                </a:lnTo>
                <a:lnTo>
                  <a:pt x="1295744" y="3203599"/>
                </a:lnTo>
                <a:lnTo>
                  <a:pt x="1259881" y="3172413"/>
                </a:lnTo>
                <a:lnTo>
                  <a:pt x="1225577" y="3144346"/>
                </a:lnTo>
                <a:lnTo>
                  <a:pt x="1186596" y="3122518"/>
                </a:lnTo>
                <a:lnTo>
                  <a:pt x="1144496" y="3103806"/>
                </a:lnTo>
                <a:lnTo>
                  <a:pt x="1099278" y="3088214"/>
                </a:lnTo>
                <a:lnTo>
                  <a:pt x="1052499" y="3074180"/>
                </a:lnTo>
                <a:lnTo>
                  <a:pt x="1005723" y="3061706"/>
                </a:lnTo>
                <a:lnTo>
                  <a:pt x="957386" y="3049231"/>
                </a:lnTo>
                <a:lnTo>
                  <a:pt x="912167" y="3035198"/>
                </a:lnTo>
                <a:lnTo>
                  <a:pt x="866948" y="3019606"/>
                </a:lnTo>
                <a:lnTo>
                  <a:pt x="824850" y="3000894"/>
                </a:lnTo>
                <a:lnTo>
                  <a:pt x="787426" y="2977505"/>
                </a:lnTo>
                <a:lnTo>
                  <a:pt x="753122" y="2949439"/>
                </a:lnTo>
                <a:lnTo>
                  <a:pt x="725057" y="2915136"/>
                </a:lnTo>
                <a:lnTo>
                  <a:pt x="701668" y="2877713"/>
                </a:lnTo>
                <a:lnTo>
                  <a:pt x="682956" y="2835613"/>
                </a:lnTo>
                <a:lnTo>
                  <a:pt x="667364" y="2790396"/>
                </a:lnTo>
                <a:lnTo>
                  <a:pt x="653331" y="2745177"/>
                </a:lnTo>
                <a:lnTo>
                  <a:pt x="640857" y="2696840"/>
                </a:lnTo>
                <a:lnTo>
                  <a:pt x="628382" y="2650063"/>
                </a:lnTo>
                <a:lnTo>
                  <a:pt x="614349" y="2603285"/>
                </a:lnTo>
                <a:lnTo>
                  <a:pt x="598756" y="2558065"/>
                </a:lnTo>
                <a:lnTo>
                  <a:pt x="580044" y="2515965"/>
                </a:lnTo>
                <a:lnTo>
                  <a:pt x="558214" y="2476984"/>
                </a:lnTo>
                <a:lnTo>
                  <a:pt x="530150" y="2442681"/>
                </a:lnTo>
                <a:lnTo>
                  <a:pt x="498963" y="2406817"/>
                </a:lnTo>
                <a:lnTo>
                  <a:pt x="463101" y="2375633"/>
                </a:lnTo>
                <a:lnTo>
                  <a:pt x="424118" y="2346007"/>
                </a:lnTo>
                <a:lnTo>
                  <a:pt x="385138" y="2316382"/>
                </a:lnTo>
                <a:lnTo>
                  <a:pt x="346157" y="2286756"/>
                </a:lnTo>
                <a:lnTo>
                  <a:pt x="308733" y="2257129"/>
                </a:lnTo>
                <a:lnTo>
                  <a:pt x="272871" y="2224386"/>
                </a:lnTo>
                <a:lnTo>
                  <a:pt x="241686" y="2191641"/>
                </a:lnTo>
                <a:lnTo>
                  <a:pt x="215179" y="2154219"/>
                </a:lnTo>
                <a:lnTo>
                  <a:pt x="194909" y="2115238"/>
                </a:lnTo>
                <a:lnTo>
                  <a:pt x="180876" y="2068461"/>
                </a:lnTo>
                <a:lnTo>
                  <a:pt x="174638" y="2020123"/>
                </a:lnTo>
                <a:lnTo>
                  <a:pt x="173078" y="1970225"/>
                </a:lnTo>
                <a:lnTo>
                  <a:pt x="177756" y="1917211"/>
                </a:lnTo>
                <a:lnTo>
                  <a:pt x="183993" y="1864197"/>
                </a:lnTo>
                <a:lnTo>
                  <a:pt x="191789" y="1811182"/>
                </a:lnTo>
                <a:lnTo>
                  <a:pt x="198027" y="1758167"/>
                </a:lnTo>
                <a:lnTo>
                  <a:pt x="201146" y="1705153"/>
                </a:lnTo>
                <a:lnTo>
                  <a:pt x="201146" y="1653697"/>
                </a:lnTo>
                <a:lnTo>
                  <a:pt x="194909" y="1605362"/>
                </a:lnTo>
                <a:lnTo>
                  <a:pt x="182434" y="1557024"/>
                </a:lnTo>
                <a:lnTo>
                  <a:pt x="163723" y="1511804"/>
                </a:lnTo>
                <a:lnTo>
                  <a:pt x="140335" y="1465027"/>
                </a:lnTo>
                <a:lnTo>
                  <a:pt x="113826" y="1418251"/>
                </a:lnTo>
                <a:lnTo>
                  <a:pt x="85761" y="1371472"/>
                </a:lnTo>
                <a:lnTo>
                  <a:pt x="59253" y="1326252"/>
                </a:lnTo>
                <a:lnTo>
                  <a:pt x="35863" y="1277917"/>
                </a:lnTo>
                <a:lnTo>
                  <a:pt x="17153" y="1231139"/>
                </a:lnTo>
                <a:lnTo>
                  <a:pt x="4679" y="1182801"/>
                </a:lnTo>
                <a:lnTo>
                  <a:pt x="0" y="1132905"/>
                </a:lnTo>
                <a:lnTo>
                  <a:pt x="4679" y="1083010"/>
                </a:lnTo>
                <a:lnTo>
                  <a:pt x="17153" y="1034673"/>
                </a:lnTo>
                <a:lnTo>
                  <a:pt x="35863" y="987895"/>
                </a:lnTo>
                <a:lnTo>
                  <a:pt x="59253" y="939559"/>
                </a:lnTo>
                <a:lnTo>
                  <a:pt x="85761" y="894339"/>
                </a:lnTo>
                <a:lnTo>
                  <a:pt x="113826" y="847563"/>
                </a:lnTo>
                <a:lnTo>
                  <a:pt x="140335" y="800784"/>
                </a:lnTo>
                <a:lnTo>
                  <a:pt x="163723" y="754007"/>
                </a:lnTo>
                <a:lnTo>
                  <a:pt x="182434" y="708787"/>
                </a:lnTo>
                <a:lnTo>
                  <a:pt x="194909" y="660451"/>
                </a:lnTo>
                <a:lnTo>
                  <a:pt x="201146" y="612115"/>
                </a:lnTo>
                <a:lnTo>
                  <a:pt x="201146" y="560659"/>
                </a:lnTo>
                <a:lnTo>
                  <a:pt x="198027" y="507644"/>
                </a:lnTo>
                <a:lnTo>
                  <a:pt x="191789" y="454630"/>
                </a:lnTo>
                <a:lnTo>
                  <a:pt x="183993" y="401614"/>
                </a:lnTo>
                <a:lnTo>
                  <a:pt x="177756" y="348600"/>
                </a:lnTo>
                <a:lnTo>
                  <a:pt x="173078" y="295586"/>
                </a:lnTo>
                <a:lnTo>
                  <a:pt x="174638" y="245689"/>
                </a:lnTo>
                <a:lnTo>
                  <a:pt x="180876" y="197353"/>
                </a:lnTo>
                <a:lnTo>
                  <a:pt x="194909" y="150574"/>
                </a:lnTo>
                <a:lnTo>
                  <a:pt x="215179" y="111594"/>
                </a:lnTo>
                <a:lnTo>
                  <a:pt x="241686" y="74171"/>
                </a:lnTo>
                <a:lnTo>
                  <a:pt x="272871" y="41427"/>
                </a:lnTo>
                <a:lnTo>
                  <a:pt x="308733" y="868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336FE1A-0BAD-4B17-A0E2-47F328026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5116" y="0"/>
            <a:ext cx="4116885" cy="3585722"/>
          </a:xfrm>
          <a:custGeom>
            <a:avLst/>
            <a:gdLst>
              <a:gd name="connsiteX0" fmla="*/ 371204 w 4116885"/>
              <a:gd name="connsiteY0" fmla="*/ 0 h 3585722"/>
              <a:gd name="connsiteX1" fmla="*/ 4116885 w 4116885"/>
              <a:gd name="connsiteY1" fmla="*/ 0 h 3585722"/>
              <a:gd name="connsiteX2" fmla="*/ 4116885 w 4116885"/>
              <a:gd name="connsiteY2" fmla="*/ 2920084 h 3585722"/>
              <a:gd name="connsiteX3" fmla="*/ 4083518 w 4116885"/>
              <a:gd name="connsiteY3" fmla="*/ 2934914 h 3585722"/>
              <a:gd name="connsiteX4" fmla="*/ 4040331 w 4116885"/>
              <a:gd name="connsiteY4" fmla="*/ 2949806 h 3585722"/>
              <a:gd name="connsiteX5" fmla="*/ 3997143 w 4116885"/>
              <a:gd name="connsiteY5" fmla="*/ 2963209 h 3585722"/>
              <a:gd name="connsiteX6" fmla="*/ 3950976 w 4116885"/>
              <a:gd name="connsiteY6" fmla="*/ 2975125 h 3585722"/>
              <a:gd name="connsiteX7" fmla="*/ 3906298 w 4116885"/>
              <a:gd name="connsiteY7" fmla="*/ 2987039 h 3585722"/>
              <a:gd name="connsiteX8" fmla="*/ 3861622 w 4116885"/>
              <a:gd name="connsiteY8" fmla="*/ 3000442 h 3585722"/>
              <a:gd name="connsiteX9" fmla="*/ 3818433 w 4116885"/>
              <a:gd name="connsiteY9" fmla="*/ 3015336 h 3585722"/>
              <a:gd name="connsiteX10" fmla="*/ 3778225 w 4116885"/>
              <a:gd name="connsiteY10" fmla="*/ 3033207 h 3585722"/>
              <a:gd name="connsiteX11" fmla="*/ 3740994 w 4116885"/>
              <a:gd name="connsiteY11" fmla="*/ 3054056 h 3585722"/>
              <a:gd name="connsiteX12" fmla="*/ 3708230 w 4116885"/>
              <a:gd name="connsiteY12" fmla="*/ 3080861 h 3585722"/>
              <a:gd name="connsiteX13" fmla="*/ 3673977 w 4116885"/>
              <a:gd name="connsiteY13" fmla="*/ 3110649 h 3585722"/>
              <a:gd name="connsiteX14" fmla="*/ 3644190 w 4116885"/>
              <a:gd name="connsiteY14" fmla="*/ 3144902 h 3585722"/>
              <a:gd name="connsiteX15" fmla="*/ 3615895 w 4116885"/>
              <a:gd name="connsiteY15" fmla="*/ 3180643 h 3585722"/>
              <a:gd name="connsiteX16" fmla="*/ 3587600 w 4116885"/>
              <a:gd name="connsiteY16" fmla="*/ 3217874 h 3585722"/>
              <a:gd name="connsiteX17" fmla="*/ 3559305 w 4116885"/>
              <a:gd name="connsiteY17" fmla="*/ 3255107 h 3585722"/>
              <a:gd name="connsiteX18" fmla="*/ 3531009 w 4116885"/>
              <a:gd name="connsiteY18" fmla="*/ 3290849 h 3585722"/>
              <a:gd name="connsiteX19" fmla="*/ 3499734 w 4116885"/>
              <a:gd name="connsiteY19" fmla="*/ 3325101 h 3585722"/>
              <a:gd name="connsiteX20" fmla="*/ 3468459 w 4116885"/>
              <a:gd name="connsiteY20" fmla="*/ 3354887 h 3585722"/>
              <a:gd name="connsiteX21" fmla="*/ 3432719 w 4116885"/>
              <a:gd name="connsiteY21" fmla="*/ 3380204 h 3585722"/>
              <a:gd name="connsiteX22" fmla="*/ 3395487 w 4116885"/>
              <a:gd name="connsiteY22" fmla="*/ 3399565 h 3585722"/>
              <a:gd name="connsiteX23" fmla="*/ 3350809 w 4116885"/>
              <a:gd name="connsiteY23" fmla="*/ 3412968 h 3585722"/>
              <a:gd name="connsiteX24" fmla="*/ 3304642 w 4116885"/>
              <a:gd name="connsiteY24" fmla="*/ 3418925 h 3585722"/>
              <a:gd name="connsiteX25" fmla="*/ 3256988 w 4116885"/>
              <a:gd name="connsiteY25" fmla="*/ 3420415 h 3585722"/>
              <a:gd name="connsiteX26" fmla="*/ 3206353 w 4116885"/>
              <a:gd name="connsiteY26" fmla="*/ 3415946 h 3585722"/>
              <a:gd name="connsiteX27" fmla="*/ 3155719 w 4116885"/>
              <a:gd name="connsiteY27" fmla="*/ 3409991 h 3585722"/>
              <a:gd name="connsiteX28" fmla="*/ 3105083 w 4116885"/>
              <a:gd name="connsiteY28" fmla="*/ 3402543 h 3585722"/>
              <a:gd name="connsiteX29" fmla="*/ 3054450 w 4116885"/>
              <a:gd name="connsiteY29" fmla="*/ 3396587 h 3585722"/>
              <a:gd name="connsiteX30" fmla="*/ 3003814 w 4116885"/>
              <a:gd name="connsiteY30" fmla="*/ 3393607 h 3585722"/>
              <a:gd name="connsiteX31" fmla="*/ 2954669 w 4116885"/>
              <a:gd name="connsiteY31" fmla="*/ 3393607 h 3585722"/>
              <a:gd name="connsiteX32" fmla="*/ 2908503 w 4116885"/>
              <a:gd name="connsiteY32" fmla="*/ 3399565 h 3585722"/>
              <a:gd name="connsiteX33" fmla="*/ 2860847 w 4116885"/>
              <a:gd name="connsiteY33" fmla="*/ 3411479 h 3585722"/>
              <a:gd name="connsiteX34" fmla="*/ 2817659 w 4116885"/>
              <a:gd name="connsiteY34" fmla="*/ 3429350 h 3585722"/>
              <a:gd name="connsiteX35" fmla="*/ 2772981 w 4116885"/>
              <a:gd name="connsiteY35" fmla="*/ 3453178 h 3585722"/>
              <a:gd name="connsiteX36" fmla="*/ 2728305 w 4116885"/>
              <a:gd name="connsiteY36" fmla="*/ 3477008 h 3585722"/>
              <a:gd name="connsiteX37" fmla="*/ 2683627 w 4116885"/>
              <a:gd name="connsiteY37" fmla="*/ 3503814 h 3585722"/>
              <a:gd name="connsiteX38" fmla="*/ 2640437 w 4116885"/>
              <a:gd name="connsiteY38" fmla="*/ 3529131 h 3585722"/>
              <a:gd name="connsiteX39" fmla="*/ 2594272 w 4116885"/>
              <a:gd name="connsiteY39" fmla="*/ 3551469 h 3585722"/>
              <a:gd name="connsiteX40" fmla="*/ 2549594 w 4116885"/>
              <a:gd name="connsiteY40" fmla="*/ 3569341 h 3585722"/>
              <a:gd name="connsiteX41" fmla="*/ 2503426 w 4116885"/>
              <a:gd name="connsiteY41" fmla="*/ 3581255 h 3585722"/>
              <a:gd name="connsiteX42" fmla="*/ 2455772 w 4116885"/>
              <a:gd name="connsiteY42" fmla="*/ 3585722 h 3585722"/>
              <a:gd name="connsiteX43" fmla="*/ 2408116 w 4116885"/>
              <a:gd name="connsiteY43" fmla="*/ 3581255 h 3585722"/>
              <a:gd name="connsiteX44" fmla="*/ 2361949 w 4116885"/>
              <a:gd name="connsiteY44" fmla="*/ 3569341 h 3585722"/>
              <a:gd name="connsiteX45" fmla="*/ 2317272 w 4116885"/>
              <a:gd name="connsiteY45" fmla="*/ 3551469 h 3585722"/>
              <a:gd name="connsiteX46" fmla="*/ 2271105 w 4116885"/>
              <a:gd name="connsiteY46" fmla="*/ 3529131 h 3585722"/>
              <a:gd name="connsiteX47" fmla="*/ 2227917 w 4116885"/>
              <a:gd name="connsiteY47" fmla="*/ 3503814 h 3585722"/>
              <a:gd name="connsiteX48" fmla="*/ 2183239 w 4116885"/>
              <a:gd name="connsiteY48" fmla="*/ 3477008 h 3585722"/>
              <a:gd name="connsiteX49" fmla="*/ 2138561 w 4116885"/>
              <a:gd name="connsiteY49" fmla="*/ 3453178 h 3585722"/>
              <a:gd name="connsiteX50" fmla="*/ 2093885 w 4116885"/>
              <a:gd name="connsiteY50" fmla="*/ 3429350 h 3585722"/>
              <a:gd name="connsiteX51" fmla="*/ 2049208 w 4116885"/>
              <a:gd name="connsiteY51" fmla="*/ 3411479 h 3585722"/>
              <a:gd name="connsiteX52" fmla="*/ 2003041 w 4116885"/>
              <a:gd name="connsiteY52" fmla="*/ 3399565 h 3585722"/>
              <a:gd name="connsiteX53" fmla="*/ 1956874 w 4116885"/>
              <a:gd name="connsiteY53" fmla="*/ 3393607 h 3585722"/>
              <a:gd name="connsiteX54" fmla="*/ 1907728 w 4116885"/>
              <a:gd name="connsiteY54" fmla="*/ 3393607 h 3585722"/>
              <a:gd name="connsiteX55" fmla="*/ 1857094 w 4116885"/>
              <a:gd name="connsiteY55" fmla="*/ 3396587 h 3585722"/>
              <a:gd name="connsiteX56" fmla="*/ 1806460 w 4116885"/>
              <a:gd name="connsiteY56" fmla="*/ 3402543 h 3585722"/>
              <a:gd name="connsiteX57" fmla="*/ 1755825 w 4116885"/>
              <a:gd name="connsiteY57" fmla="*/ 3409991 h 3585722"/>
              <a:gd name="connsiteX58" fmla="*/ 1705189 w 4116885"/>
              <a:gd name="connsiteY58" fmla="*/ 3415946 h 3585722"/>
              <a:gd name="connsiteX59" fmla="*/ 1654555 w 4116885"/>
              <a:gd name="connsiteY59" fmla="*/ 3420415 h 3585722"/>
              <a:gd name="connsiteX60" fmla="*/ 1606901 w 4116885"/>
              <a:gd name="connsiteY60" fmla="*/ 3418925 h 3585722"/>
              <a:gd name="connsiteX61" fmla="*/ 1560733 w 4116885"/>
              <a:gd name="connsiteY61" fmla="*/ 3412968 h 3585722"/>
              <a:gd name="connsiteX62" fmla="*/ 1516055 w 4116885"/>
              <a:gd name="connsiteY62" fmla="*/ 3399565 h 3585722"/>
              <a:gd name="connsiteX63" fmla="*/ 1478825 w 4116885"/>
              <a:gd name="connsiteY63" fmla="*/ 3380204 h 3585722"/>
              <a:gd name="connsiteX64" fmla="*/ 1443081 w 4116885"/>
              <a:gd name="connsiteY64" fmla="*/ 3354887 h 3585722"/>
              <a:gd name="connsiteX65" fmla="*/ 1411808 w 4116885"/>
              <a:gd name="connsiteY65" fmla="*/ 3325101 h 3585722"/>
              <a:gd name="connsiteX66" fmla="*/ 1380533 w 4116885"/>
              <a:gd name="connsiteY66" fmla="*/ 3290849 h 3585722"/>
              <a:gd name="connsiteX67" fmla="*/ 1352239 w 4116885"/>
              <a:gd name="connsiteY67" fmla="*/ 3255107 h 3585722"/>
              <a:gd name="connsiteX68" fmla="*/ 1323942 w 4116885"/>
              <a:gd name="connsiteY68" fmla="*/ 3217874 h 3585722"/>
              <a:gd name="connsiteX69" fmla="*/ 1295647 w 4116885"/>
              <a:gd name="connsiteY69" fmla="*/ 3180643 h 3585722"/>
              <a:gd name="connsiteX70" fmla="*/ 1267352 w 4116885"/>
              <a:gd name="connsiteY70" fmla="*/ 3144902 h 3585722"/>
              <a:gd name="connsiteX71" fmla="*/ 1237566 w 4116885"/>
              <a:gd name="connsiteY71" fmla="*/ 3110649 h 3585722"/>
              <a:gd name="connsiteX72" fmla="*/ 1203314 w 4116885"/>
              <a:gd name="connsiteY72" fmla="*/ 3080861 h 3585722"/>
              <a:gd name="connsiteX73" fmla="*/ 1170550 w 4116885"/>
              <a:gd name="connsiteY73" fmla="*/ 3054056 h 3585722"/>
              <a:gd name="connsiteX74" fmla="*/ 1133319 w 4116885"/>
              <a:gd name="connsiteY74" fmla="*/ 3033207 h 3585722"/>
              <a:gd name="connsiteX75" fmla="*/ 1093109 w 4116885"/>
              <a:gd name="connsiteY75" fmla="*/ 3015336 h 3585722"/>
              <a:gd name="connsiteX76" fmla="*/ 1049921 w 4116885"/>
              <a:gd name="connsiteY76" fmla="*/ 3000442 h 3585722"/>
              <a:gd name="connsiteX77" fmla="*/ 1005242 w 4116885"/>
              <a:gd name="connsiteY77" fmla="*/ 2987039 h 3585722"/>
              <a:gd name="connsiteX78" fmla="*/ 960566 w 4116885"/>
              <a:gd name="connsiteY78" fmla="*/ 2975125 h 3585722"/>
              <a:gd name="connsiteX79" fmla="*/ 914400 w 4116885"/>
              <a:gd name="connsiteY79" fmla="*/ 2963209 h 3585722"/>
              <a:gd name="connsiteX80" fmla="*/ 871211 w 4116885"/>
              <a:gd name="connsiteY80" fmla="*/ 2949806 h 3585722"/>
              <a:gd name="connsiteX81" fmla="*/ 828022 w 4116885"/>
              <a:gd name="connsiteY81" fmla="*/ 2934914 h 3585722"/>
              <a:gd name="connsiteX82" fmla="*/ 787813 w 4116885"/>
              <a:gd name="connsiteY82" fmla="*/ 2917043 h 3585722"/>
              <a:gd name="connsiteX83" fmla="*/ 752072 w 4116885"/>
              <a:gd name="connsiteY83" fmla="*/ 2894704 h 3585722"/>
              <a:gd name="connsiteX84" fmla="*/ 719306 w 4116885"/>
              <a:gd name="connsiteY84" fmla="*/ 2867898 h 3585722"/>
              <a:gd name="connsiteX85" fmla="*/ 692502 w 4116885"/>
              <a:gd name="connsiteY85" fmla="*/ 2835134 h 3585722"/>
              <a:gd name="connsiteX86" fmla="*/ 670163 w 4116885"/>
              <a:gd name="connsiteY86" fmla="*/ 2799391 h 3585722"/>
              <a:gd name="connsiteX87" fmla="*/ 652291 w 4116885"/>
              <a:gd name="connsiteY87" fmla="*/ 2759180 h 3585722"/>
              <a:gd name="connsiteX88" fmla="*/ 637399 w 4116885"/>
              <a:gd name="connsiteY88" fmla="*/ 2715993 h 3585722"/>
              <a:gd name="connsiteX89" fmla="*/ 623997 w 4116885"/>
              <a:gd name="connsiteY89" fmla="*/ 2672804 h 3585722"/>
              <a:gd name="connsiteX90" fmla="*/ 612083 w 4116885"/>
              <a:gd name="connsiteY90" fmla="*/ 2626638 h 3585722"/>
              <a:gd name="connsiteX91" fmla="*/ 600169 w 4116885"/>
              <a:gd name="connsiteY91" fmla="*/ 2581960 h 3585722"/>
              <a:gd name="connsiteX92" fmla="*/ 586764 w 4116885"/>
              <a:gd name="connsiteY92" fmla="*/ 2537281 h 3585722"/>
              <a:gd name="connsiteX93" fmla="*/ 571872 w 4116885"/>
              <a:gd name="connsiteY93" fmla="*/ 2494092 h 3585722"/>
              <a:gd name="connsiteX94" fmla="*/ 554000 w 4116885"/>
              <a:gd name="connsiteY94" fmla="*/ 2453882 h 3585722"/>
              <a:gd name="connsiteX95" fmla="*/ 533152 w 4116885"/>
              <a:gd name="connsiteY95" fmla="*/ 2416651 h 3585722"/>
              <a:gd name="connsiteX96" fmla="*/ 506346 w 4116885"/>
              <a:gd name="connsiteY96" fmla="*/ 2383887 h 3585722"/>
              <a:gd name="connsiteX97" fmla="*/ 476561 w 4116885"/>
              <a:gd name="connsiteY97" fmla="*/ 2349633 h 3585722"/>
              <a:gd name="connsiteX98" fmla="*/ 442308 w 4116885"/>
              <a:gd name="connsiteY98" fmla="*/ 2319849 h 3585722"/>
              <a:gd name="connsiteX99" fmla="*/ 405075 w 4116885"/>
              <a:gd name="connsiteY99" fmla="*/ 2291554 h 3585722"/>
              <a:gd name="connsiteX100" fmla="*/ 367844 w 4116885"/>
              <a:gd name="connsiteY100" fmla="*/ 2263257 h 3585722"/>
              <a:gd name="connsiteX101" fmla="*/ 330615 w 4116885"/>
              <a:gd name="connsiteY101" fmla="*/ 2234962 h 3585722"/>
              <a:gd name="connsiteX102" fmla="*/ 294872 w 4116885"/>
              <a:gd name="connsiteY102" fmla="*/ 2206664 h 3585722"/>
              <a:gd name="connsiteX103" fmla="*/ 260619 w 4116885"/>
              <a:gd name="connsiteY103" fmla="*/ 2175390 h 3585722"/>
              <a:gd name="connsiteX104" fmla="*/ 230835 w 4116885"/>
              <a:gd name="connsiteY104" fmla="*/ 2144116 h 3585722"/>
              <a:gd name="connsiteX105" fmla="*/ 205519 w 4116885"/>
              <a:gd name="connsiteY105" fmla="*/ 2108372 h 3585722"/>
              <a:gd name="connsiteX106" fmla="*/ 186158 w 4116885"/>
              <a:gd name="connsiteY106" fmla="*/ 2071141 h 3585722"/>
              <a:gd name="connsiteX107" fmla="*/ 172755 w 4116885"/>
              <a:gd name="connsiteY107" fmla="*/ 2026465 h 3585722"/>
              <a:gd name="connsiteX108" fmla="*/ 166797 w 4116885"/>
              <a:gd name="connsiteY108" fmla="*/ 1980297 h 3585722"/>
              <a:gd name="connsiteX109" fmla="*/ 165306 w 4116885"/>
              <a:gd name="connsiteY109" fmla="*/ 1932640 h 3585722"/>
              <a:gd name="connsiteX110" fmla="*/ 169775 w 4116885"/>
              <a:gd name="connsiteY110" fmla="*/ 1882006 h 3585722"/>
              <a:gd name="connsiteX111" fmla="*/ 175733 w 4116885"/>
              <a:gd name="connsiteY111" fmla="*/ 1831370 h 3585722"/>
              <a:gd name="connsiteX112" fmla="*/ 183178 w 4116885"/>
              <a:gd name="connsiteY112" fmla="*/ 1780735 h 3585722"/>
              <a:gd name="connsiteX113" fmla="*/ 189136 w 4116885"/>
              <a:gd name="connsiteY113" fmla="*/ 1730101 h 3585722"/>
              <a:gd name="connsiteX114" fmla="*/ 192116 w 4116885"/>
              <a:gd name="connsiteY114" fmla="*/ 1679466 h 3585722"/>
              <a:gd name="connsiteX115" fmla="*/ 192116 w 4116885"/>
              <a:gd name="connsiteY115" fmla="*/ 1630319 h 3585722"/>
              <a:gd name="connsiteX116" fmla="*/ 186158 w 4116885"/>
              <a:gd name="connsiteY116" fmla="*/ 1584152 h 3585722"/>
              <a:gd name="connsiteX117" fmla="*/ 174244 w 4116885"/>
              <a:gd name="connsiteY117" fmla="*/ 1537986 h 3585722"/>
              <a:gd name="connsiteX118" fmla="*/ 156372 w 4116885"/>
              <a:gd name="connsiteY118" fmla="*/ 1494795 h 3585722"/>
              <a:gd name="connsiteX119" fmla="*/ 134033 w 4116885"/>
              <a:gd name="connsiteY119" fmla="*/ 1450119 h 3585722"/>
              <a:gd name="connsiteX120" fmla="*/ 108716 w 4116885"/>
              <a:gd name="connsiteY120" fmla="*/ 1405442 h 3585722"/>
              <a:gd name="connsiteX121" fmla="*/ 81910 w 4116885"/>
              <a:gd name="connsiteY121" fmla="*/ 1360762 h 3585722"/>
              <a:gd name="connsiteX122" fmla="*/ 56594 w 4116885"/>
              <a:gd name="connsiteY122" fmla="*/ 1317574 h 3585722"/>
              <a:gd name="connsiteX123" fmla="*/ 34253 w 4116885"/>
              <a:gd name="connsiteY123" fmla="*/ 1271407 h 3585722"/>
              <a:gd name="connsiteX124" fmla="*/ 16383 w 4116885"/>
              <a:gd name="connsiteY124" fmla="*/ 1226729 h 3585722"/>
              <a:gd name="connsiteX125" fmla="*/ 4469 w 4116885"/>
              <a:gd name="connsiteY125" fmla="*/ 1180561 h 3585722"/>
              <a:gd name="connsiteX126" fmla="*/ 0 w 4116885"/>
              <a:gd name="connsiteY126" fmla="*/ 1132905 h 3585722"/>
              <a:gd name="connsiteX127" fmla="*/ 4469 w 4116885"/>
              <a:gd name="connsiteY127" fmla="*/ 1085249 h 3585722"/>
              <a:gd name="connsiteX128" fmla="*/ 16383 w 4116885"/>
              <a:gd name="connsiteY128" fmla="*/ 1039083 h 3585722"/>
              <a:gd name="connsiteX129" fmla="*/ 34253 w 4116885"/>
              <a:gd name="connsiteY129" fmla="*/ 994403 h 3585722"/>
              <a:gd name="connsiteX130" fmla="*/ 56594 w 4116885"/>
              <a:gd name="connsiteY130" fmla="*/ 948238 h 3585722"/>
              <a:gd name="connsiteX131" fmla="*/ 81910 w 4116885"/>
              <a:gd name="connsiteY131" fmla="*/ 905048 h 3585722"/>
              <a:gd name="connsiteX132" fmla="*/ 108716 w 4116885"/>
              <a:gd name="connsiteY132" fmla="*/ 860370 h 3585722"/>
              <a:gd name="connsiteX133" fmla="*/ 134033 w 4116885"/>
              <a:gd name="connsiteY133" fmla="*/ 815693 h 3585722"/>
              <a:gd name="connsiteX134" fmla="*/ 156372 w 4116885"/>
              <a:gd name="connsiteY134" fmla="*/ 771015 h 3585722"/>
              <a:gd name="connsiteX135" fmla="*/ 174244 w 4116885"/>
              <a:gd name="connsiteY135" fmla="*/ 727825 h 3585722"/>
              <a:gd name="connsiteX136" fmla="*/ 186158 w 4116885"/>
              <a:gd name="connsiteY136" fmla="*/ 681658 h 3585722"/>
              <a:gd name="connsiteX137" fmla="*/ 192116 w 4116885"/>
              <a:gd name="connsiteY137" fmla="*/ 635491 h 3585722"/>
              <a:gd name="connsiteX138" fmla="*/ 192116 w 4116885"/>
              <a:gd name="connsiteY138" fmla="*/ 586346 h 3585722"/>
              <a:gd name="connsiteX139" fmla="*/ 189136 w 4116885"/>
              <a:gd name="connsiteY139" fmla="*/ 535711 h 3585722"/>
              <a:gd name="connsiteX140" fmla="*/ 183178 w 4116885"/>
              <a:gd name="connsiteY140" fmla="*/ 485075 h 3585722"/>
              <a:gd name="connsiteX141" fmla="*/ 175733 w 4116885"/>
              <a:gd name="connsiteY141" fmla="*/ 434440 h 3585722"/>
              <a:gd name="connsiteX142" fmla="*/ 169775 w 4116885"/>
              <a:gd name="connsiteY142" fmla="*/ 383806 h 3585722"/>
              <a:gd name="connsiteX143" fmla="*/ 165306 w 4116885"/>
              <a:gd name="connsiteY143" fmla="*/ 333172 h 3585722"/>
              <a:gd name="connsiteX144" fmla="*/ 166797 w 4116885"/>
              <a:gd name="connsiteY144" fmla="*/ 285515 h 3585722"/>
              <a:gd name="connsiteX145" fmla="*/ 172755 w 4116885"/>
              <a:gd name="connsiteY145" fmla="*/ 239348 h 3585722"/>
              <a:gd name="connsiteX146" fmla="*/ 186158 w 4116885"/>
              <a:gd name="connsiteY146" fmla="*/ 194669 h 3585722"/>
              <a:gd name="connsiteX147" fmla="*/ 205519 w 4116885"/>
              <a:gd name="connsiteY147" fmla="*/ 157438 h 3585722"/>
              <a:gd name="connsiteX148" fmla="*/ 230835 w 4116885"/>
              <a:gd name="connsiteY148" fmla="*/ 121696 h 3585722"/>
              <a:gd name="connsiteX149" fmla="*/ 260619 w 4116885"/>
              <a:gd name="connsiteY149" fmla="*/ 90421 h 3585722"/>
              <a:gd name="connsiteX150" fmla="*/ 294872 w 4116885"/>
              <a:gd name="connsiteY150" fmla="*/ 59147 h 3585722"/>
              <a:gd name="connsiteX151" fmla="*/ 330615 w 4116885"/>
              <a:gd name="connsiteY151" fmla="*/ 30850 h 3585722"/>
              <a:gd name="connsiteX152" fmla="*/ 367844 w 4116885"/>
              <a:gd name="connsiteY152" fmla="*/ 2553 h 358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4116885" h="3585722">
                <a:moveTo>
                  <a:pt x="371204" y="0"/>
                </a:moveTo>
                <a:lnTo>
                  <a:pt x="4116885" y="0"/>
                </a:lnTo>
                <a:lnTo>
                  <a:pt x="4116885" y="2920084"/>
                </a:lnTo>
                <a:lnTo>
                  <a:pt x="4083518" y="2934914"/>
                </a:lnTo>
                <a:lnTo>
                  <a:pt x="4040331" y="2949806"/>
                </a:lnTo>
                <a:lnTo>
                  <a:pt x="3997143" y="2963209"/>
                </a:lnTo>
                <a:lnTo>
                  <a:pt x="3950976" y="2975125"/>
                </a:lnTo>
                <a:lnTo>
                  <a:pt x="3906298" y="2987039"/>
                </a:lnTo>
                <a:lnTo>
                  <a:pt x="3861622" y="3000442"/>
                </a:lnTo>
                <a:lnTo>
                  <a:pt x="3818433" y="3015336"/>
                </a:lnTo>
                <a:lnTo>
                  <a:pt x="3778225" y="3033207"/>
                </a:lnTo>
                <a:lnTo>
                  <a:pt x="3740994" y="3054056"/>
                </a:lnTo>
                <a:lnTo>
                  <a:pt x="3708230" y="3080861"/>
                </a:lnTo>
                <a:lnTo>
                  <a:pt x="3673977" y="3110649"/>
                </a:lnTo>
                <a:lnTo>
                  <a:pt x="3644190" y="3144902"/>
                </a:lnTo>
                <a:lnTo>
                  <a:pt x="3615895" y="3180643"/>
                </a:lnTo>
                <a:lnTo>
                  <a:pt x="3587600" y="3217874"/>
                </a:lnTo>
                <a:lnTo>
                  <a:pt x="3559305" y="3255107"/>
                </a:lnTo>
                <a:lnTo>
                  <a:pt x="3531009" y="3290849"/>
                </a:lnTo>
                <a:lnTo>
                  <a:pt x="3499734" y="3325101"/>
                </a:lnTo>
                <a:lnTo>
                  <a:pt x="3468459" y="3354887"/>
                </a:lnTo>
                <a:lnTo>
                  <a:pt x="3432719" y="3380204"/>
                </a:lnTo>
                <a:lnTo>
                  <a:pt x="3395487" y="3399565"/>
                </a:lnTo>
                <a:lnTo>
                  <a:pt x="3350809" y="3412968"/>
                </a:lnTo>
                <a:lnTo>
                  <a:pt x="3304642" y="3418925"/>
                </a:lnTo>
                <a:lnTo>
                  <a:pt x="3256988" y="3420415"/>
                </a:lnTo>
                <a:lnTo>
                  <a:pt x="3206353" y="3415946"/>
                </a:lnTo>
                <a:lnTo>
                  <a:pt x="3155719" y="3409991"/>
                </a:lnTo>
                <a:lnTo>
                  <a:pt x="3105083" y="3402543"/>
                </a:lnTo>
                <a:lnTo>
                  <a:pt x="3054450" y="3396587"/>
                </a:lnTo>
                <a:lnTo>
                  <a:pt x="3003814" y="3393607"/>
                </a:lnTo>
                <a:lnTo>
                  <a:pt x="2954669" y="3393607"/>
                </a:lnTo>
                <a:lnTo>
                  <a:pt x="2908503" y="3399565"/>
                </a:lnTo>
                <a:lnTo>
                  <a:pt x="2860847" y="3411479"/>
                </a:lnTo>
                <a:lnTo>
                  <a:pt x="2817659" y="3429350"/>
                </a:lnTo>
                <a:lnTo>
                  <a:pt x="2772981" y="3453178"/>
                </a:lnTo>
                <a:lnTo>
                  <a:pt x="2728305" y="3477008"/>
                </a:lnTo>
                <a:lnTo>
                  <a:pt x="2683627" y="3503814"/>
                </a:lnTo>
                <a:lnTo>
                  <a:pt x="2640437" y="3529131"/>
                </a:lnTo>
                <a:lnTo>
                  <a:pt x="2594272" y="3551469"/>
                </a:lnTo>
                <a:lnTo>
                  <a:pt x="2549594" y="3569341"/>
                </a:lnTo>
                <a:lnTo>
                  <a:pt x="2503426" y="3581255"/>
                </a:lnTo>
                <a:lnTo>
                  <a:pt x="2455772" y="3585722"/>
                </a:lnTo>
                <a:lnTo>
                  <a:pt x="2408116" y="3581255"/>
                </a:lnTo>
                <a:lnTo>
                  <a:pt x="2361949" y="3569341"/>
                </a:lnTo>
                <a:lnTo>
                  <a:pt x="2317272" y="3551469"/>
                </a:lnTo>
                <a:lnTo>
                  <a:pt x="2271105" y="3529131"/>
                </a:lnTo>
                <a:lnTo>
                  <a:pt x="2227917" y="3503814"/>
                </a:lnTo>
                <a:lnTo>
                  <a:pt x="2183239" y="3477008"/>
                </a:lnTo>
                <a:lnTo>
                  <a:pt x="2138561" y="3453178"/>
                </a:lnTo>
                <a:lnTo>
                  <a:pt x="2093885" y="3429350"/>
                </a:lnTo>
                <a:lnTo>
                  <a:pt x="2049208" y="3411479"/>
                </a:lnTo>
                <a:lnTo>
                  <a:pt x="2003041" y="3399565"/>
                </a:lnTo>
                <a:lnTo>
                  <a:pt x="1956874" y="3393607"/>
                </a:lnTo>
                <a:lnTo>
                  <a:pt x="1907728" y="3393607"/>
                </a:lnTo>
                <a:lnTo>
                  <a:pt x="1857094" y="3396587"/>
                </a:lnTo>
                <a:lnTo>
                  <a:pt x="1806460" y="3402543"/>
                </a:lnTo>
                <a:lnTo>
                  <a:pt x="1755825" y="3409991"/>
                </a:lnTo>
                <a:lnTo>
                  <a:pt x="1705189" y="3415946"/>
                </a:lnTo>
                <a:lnTo>
                  <a:pt x="1654555" y="3420415"/>
                </a:lnTo>
                <a:lnTo>
                  <a:pt x="1606901" y="3418925"/>
                </a:lnTo>
                <a:lnTo>
                  <a:pt x="1560733" y="3412968"/>
                </a:lnTo>
                <a:lnTo>
                  <a:pt x="1516055" y="3399565"/>
                </a:lnTo>
                <a:lnTo>
                  <a:pt x="1478825" y="3380204"/>
                </a:lnTo>
                <a:lnTo>
                  <a:pt x="1443081" y="3354887"/>
                </a:lnTo>
                <a:lnTo>
                  <a:pt x="1411808" y="3325101"/>
                </a:lnTo>
                <a:lnTo>
                  <a:pt x="1380533" y="3290849"/>
                </a:lnTo>
                <a:lnTo>
                  <a:pt x="1352239" y="3255107"/>
                </a:lnTo>
                <a:lnTo>
                  <a:pt x="1323942" y="3217874"/>
                </a:lnTo>
                <a:lnTo>
                  <a:pt x="1295647" y="3180643"/>
                </a:lnTo>
                <a:lnTo>
                  <a:pt x="1267352" y="3144902"/>
                </a:lnTo>
                <a:lnTo>
                  <a:pt x="1237566" y="3110649"/>
                </a:lnTo>
                <a:lnTo>
                  <a:pt x="1203314" y="3080861"/>
                </a:lnTo>
                <a:lnTo>
                  <a:pt x="1170550" y="3054056"/>
                </a:lnTo>
                <a:lnTo>
                  <a:pt x="1133319" y="3033207"/>
                </a:lnTo>
                <a:lnTo>
                  <a:pt x="1093109" y="3015336"/>
                </a:lnTo>
                <a:lnTo>
                  <a:pt x="1049921" y="3000442"/>
                </a:lnTo>
                <a:lnTo>
                  <a:pt x="1005242" y="2987039"/>
                </a:lnTo>
                <a:lnTo>
                  <a:pt x="960566" y="2975125"/>
                </a:lnTo>
                <a:lnTo>
                  <a:pt x="914400" y="2963209"/>
                </a:lnTo>
                <a:lnTo>
                  <a:pt x="871211" y="2949806"/>
                </a:lnTo>
                <a:lnTo>
                  <a:pt x="828022" y="2934914"/>
                </a:lnTo>
                <a:lnTo>
                  <a:pt x="787813" y="2917043"/>
                </a:lnTo>
                <a:lnTo>
                  <a:pt x="752072" y="2894704"/>
                </a:lnTo>
                <a:lnTo>
                  <a:pt x="719306" y="2867898"/>
                </a:lnTo>
                <a:lnTo>
                  <a:pt x="692502" y="2835134"/>
                </a:lnTo>
                <a:lnTo>
                  <a:pt x="670163" y="2799391"/>
                </a:lnTo>
                <a:lnTo>
                  <a:pt x="652291" y="2759180"/>
                </a:lnTo>
                <a:lnTo>
                  <a:pt x="637399" y="2715993"/>
                </a:lnTo>
                <a:lnTo>
                  <a:pt x="623997" y="2672804"/>
                </a:lnTo>
                <a:lnTo>
                  <a:pt x="612083" y="2626638"/>
                </a:lnTo>
                <a:lnTo>
                  <a:pt x="600169" y="2581960"/>
                </a:lnTo>
                <a:lnTo>
                  <a:pt x="586764" y="2537281"/>
                </a:lnTo>
                <a:lnTo>
                  <a:pt x="571872" y="2494092"/>
                </a:lnTo>
                <a:lnTo>
                  <a:pt x="554000" y="2453882"/>
                </a:lnTo>
                <a:lnTo>
                  <a:pt x="533152" y="2416651"/>
                </a:lnTo>
                <a:lnTo>
                  <a:pt x="506346" y="2383887"/>
                </a:lnTo>
                <a:lnTo>
                  <a:pt x="476561" y="2349633"/>
                </a:lnTo>
                <a:lnTo>
                  <a:pt x="442308" y="2319849"/>
                </a:lnTo>
                <a:lnTo>
                  <a:pt x="405075" y="2291554"/>
                </a:lnTo>
                <a:lnTo>
                  <a:pt x="367844" y="2263257"/>
                </a:lnTo>
                <a:lnTo>
                  <a:pt x="330615" y="2234962"/>
                </a:lnTo>
                <a:lnTo>
                  <a:pt x="294872" y="2206664"/>
                </a:lnTo>
                <a:lnTo>
                  <a:pt x="260619" y="2175390"/>
                </a:lnTo>
                <a:lnTo>
                  <a:pt x="230835" y="2144116"/>
                </a:lnTo>
                <a:lnTo>
                  <a:pt x="205519" y="2108372"/>
                </a:lnTo>
                <a:lnTo>
                  <a:pt x="186158" y="2071141"/>
                </a:lnTo>
                <a:lnTo>
                  <a:pt x="172755" y="2026465"/>
                </a:lnTo>
                <a:lnTo>
                  <a:pt x="166797" y="1980297"/>
                </a:lnTo>
                <a:lnTo>
                  <a:pt x="165306" y="1932640"/>
                </a:lnTo>
                <a:lnTo>
                  <a:pt x="169775" y="1882006"/>
                </a:lnTo>
                <a:lnTo>
                  <a:pt x="175733" y="1831370"/>
                </a:lnTo>
                <a:lnTo>
                  <a:pt x="183178" y="1780735"/>
                </a:lnTo>
                <a:lnTo>
                  <a:pt x="189136" y="1730101"/>
                </a:lnTo>
                <a:lnTo>
                  <a:pt x="192116" y="1679466"/>
                </a:lnTo>
                <a:lnTo>
                  <a:pt x="192116" y="1630319"/>
                </a:lnTo>
                <a:lnTo>
                  <a:pt x="186158" y="1584152"/>
                </a:lnTo>
                <a:lnTo>
                  <a:pt x="174244" y="1537986"/>
                </a:lnTo>
                <a:lnTo>
                  <a:pt x="156372" y="1494795"/>
                </a:lnTo>
                <a:lnTo>
                  <a:pt x="134033" y="1450119"/>
                </a:lnTo>
                <a:lnTo>
                  <a:pt x="108716" y="1405442"/>
                </a:lnTo>
                <a:lnTo>
                  <a:pt x="81910" y="1360762"/>
                </a:lnTo>
                <a:lnTo>
                  <a:pt x="56594" y="1317574"/>
                </a:lnTo>
                <a:lnTo>
                  <a:pt x="34253" y="1271407"/>
                </a:lnTo>
                <a:lnTo>
                  <a:pt x="16383" y="1226729"/>
                </a:lnTo>
                <a:lnTo>
                  <a:pt x="4469" y="1180561"/>
                </a:lnTo>
                <a:lnTo>
                  <a:pt x="0" y="1132905"/>
                </a:lnTo>
                <a:lnTo>
                  <a:pt x="4469" y="1085249"/>
                </a:lnTo>
                <a:lnTo>
                  <a:pt x="16383" y="1039083"/>
                </a:lnTo>
                <a:lnTo>
                  <a:pt x="34253" y="994403"/>
                </a:lnTo>
                <a:lnTo>
                  <a:pt x="56594" y="948238"/>
                </a:lnTo>
                <a:lnTo>
                  <a:pt x="81910" y="905048"/>
                </a:lnTo>
                <a:lnTo>
                  <a:pt x="108716" y="860370"/>
                </a:lnTo>
                <a:lnTo>
                  <a:pt x="134033" y="815693"/>
                </a:lnTo>
                <a:lnTo>
                  <a:pt x="156372" y="771015"/>
                </a:lnTo>
                <a:lnTo>
                  <a:pt x="174244" y="727825"/>
                </a:lnTo>
                <a:lnTo>
                  <a:pt x="186158" y="681658"/>
                </a:lnTo>
                <a:lnTo>
                  <a:pt x="192116" y="635491"/>
                </a:lnTo>
                <a:lnTo>
                  <a:pt x="192116" y="586346"/>
                </a:lnTo>
                <a:lnTo>
                  <a:pt x="189136" y="535711"/>
                </a:lnTo>
                <a:lnTo>
                  <a:pt x="183178" y="485075"/>
                </a:lnTo>
                <a:lnTo>
                  <a:pt x="175733" y="434440"/>
                </a:lnTo>
                <a:lnTo>
                  <a:pt x="169775" y="383806"/>
                </a:lnTo>
                <a:lnTo>
                  <a:pt x="165306" y="333172"/>
                </a:lnTo>
                <a:lnTo>
                  <a:pt x="166797" y="285515"/>
                </a:lnTo>
                <a:lnTo>
                  <a:pt x="172755" y="239348"/>
                </a:lnTo>
                <a:lnTo>
                  <a:pt x="186158" y="194669"/>
                </a:lnTo>
                <a:lnTo>
                  <a:pt x="205519" y="157438"/>
                </a:lnTo>
                <a:lnTo>
                  <a:pt x="230835" y="121696"/>
                </a:lnTo>
                <a:lnTo>
                  <a:pt x="260619" y="90421"/>
                </a:lnTo>
                <a:lnTo>
                  <a:pt x="294872" y="59147"/>
                </a:lnTo>
                <a:lnTo>
                  <a:pt x="330615" y="30850"/>
                </a:lnTo>
                <a:lnTo>
                  <a:pt x="367844" y="25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Obraz 7" descr="Obraz zawierający pizza, żywność, naczynie, talerz&#10;&#10;Opis wygenerowany automatycznie">
            <a:extLst>
              <a:ext uri="{FF2B5EF4-FFF2-40B4-BE49-F238E27FC236}">
                <a16:creationId xmlns:a16="http://schemas.microsoft.com/office/drawing/2014/main" id="{2CA3E694-1463-2A49-875E-E2FC22216D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206" r="19730"/>
          <a:stretch/>
        </p:blipFill>
        <p:spPr>
          <a:xfrm>
            <a:off x="9046257" y="248259"/>
            <a:ext cx="2682663" cy="2336538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563FBA8-D302-415D-ACB8-C0406838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3688" y="2584797"/>
            <a:ext cx="3261712" cy="325775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4AF41C3-8948-4210-91C5-1285DC5E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3605" y="2694563"/>
            <a:ext cx="3041878" cy="3038218"/>
          </a:xfrm>
          <a:custGeom>
            <a:avLst/>
            <a:gdLst>
              <a:gd name="connsiteX0" fmla="*/ 1418354 w 2836707"/>
              <a:gd name="connsiteY0" fmla="*/ 0 h 2833294"/>
              <a:gd name="connsiteX1" fmla="*/ 1445877 w 2836707"/>
              <a:gd name="connsiteY1" fmla="*/ 2580 h 2833294"/>
              <a:gd name="connsiteX2" fmla="*/ 1472542 w 2836707"/>
              <a:gd name="connsiteY2" fmla="*/ 9461 h 2833294"/>
              <a:gd name="connsiteX3" fmla="*/ 1498346 w 2836707"/>
              <a:gd name="connsiteY3" fmla="*/ 19783 h 2833294"/>
              <a:gd name="connsiteX4" fmla="*/ 1525009 w 2836707"/>
              <a:gd name="connsiteY4" fmla="*/ 32685 h 2833294"/>
              <a:gd name="connsiteX5" fmla="*/ 1549954 w 2836707"/>
              <a:gd name="connsiteY5" fmla="*/ 47308 h 2833294"/>
              <a:gd name="connsiteX6" fmla="*/ 1575758 w 2836707"/>
              <a:gd name="connsiteY6" fmla="*/ 62790 h 2833294"/>
              <a:gd name="connsiteX7" fmla="*/ 1601561 w 2836707"/>
              <a:gd name="connsiteY7" fmla="*/ 76552 h 2833294"/>
              <a:gd name="connsiteX8" fmla="*/ 1627365 w 2836707"/>
              <a:gd name="connsiteY8" fmla="*/ 90315 h 2833294"/>
              <a:gd name="connsiteX9" fmla="*/ 1652309 w 2836707"/>
              <a:gd name="connsiteY9" fmla="*/ 100636 h 2833294"/>
              <a:gd name="connsiteX10" fmla="*/ 1679833 w 2836707"/>
              <a:gd name="connsiteY10" fmla="*/ 107517 h 2833294"/>
              <a:gd name="connsiteX11" fmla="*/ 1706497 w 2836707"/>
              <a:gd name="connsiteY11" fmla="*/ 110958 h 2833294"/>
              <a:gd name="connsiteX12" fmla="*/ 1734881 w 2836707"/>
              <a:gd name="connsiteY12" fmla="*/ 110958 h 2833294"/>
              <a:gd name="connsiteX13" fmla="*/ 1764126 w 2836707"/>
              <a:gd name="connsiteY13" fmla="*/ 109238 h 2833294"/>
              <a:gd name="connsiteX14" fmla="*/ 1793370 w 2836707"/>
              <a:gd name="connsiteY14" fmla="*/ 105797 h 2833294"/>
              <a:gd name="connsiteX15" fmla="*/ 1822615 w 2836707"/>
              <a:gd name="connsiteY15" fmla="*/ 101497 h 2833294"/>
              <a:gd name="connsiteX16" fmla="*/ 1851859 w 2836707"/>
              <a:gd name="connsiteY16" fmla="*/ 98056 h 2833294"/>
              <a:gd name="connsiteX17" fmla="*/ 1881104 w 2836707"/>
              <a:gd name="connsiteY17" fmla="*/ 95475 h 2833294"/>
              <a:gd name="connsiteX18" fmla="*/ 1908627 w 2836707"/>
              <a:gd name="connsiteY18" fmla="*/ 96335 h 2833294"/>
              <a:gd name="connsiteX19" fmla="*/ 1935291 w 2836707"/>
              <a:gd name="connsiteY19" fmla="*/ 99776 h 2833294"/>
              <a:gd name="connsiteX20" fmla="*/ 1961095 w 2836707"/>
              <a:gd name="connsiteY20" fmla="*/ 107517 h 2833294"/>
              <a:gd name="connsiteX21" fmla="*/ 1982599 w 2836707"/>
              <a:gd name="connsiteY21" fmla="*/ 118699 h 2833294"/>
              <a:gd name="connsiteX22" fmla="*/ 2003241 w 2836707"/>
              <a:gd name="connsiteY22" fmla="*/ 133322 h 2833294"/>
              <a:gd name="connsiteX23" fmla="*/ 2021304 w 2836707"/>
              <a:gd name="connsiteY23" fmla="*/ 150524 h 2833294"/>
              <a:gd name="connsiteX24" fmla="*/ 2039367 w 2836707"/>
              <a:gd name="connsiteY24" fmla="*/ 170307 h 2833294"/>
              <a:gd name="connsiteX25" fmla="*/ 2055710 w 2836707"/>
              <a:gd name="connsiteY25" fmla="*/ 190950 h 2833294"/>
              <a:gd name="connsiteX26" fmla="*/ 2072052 w 2836707"/>
              <a:gd name="connsiteY26" fmla="*/ 212454 h 2833294"/>
              <a:gd name="connsiteX27" fmla="*/ 2088394 w 2836707"/>
              <a:gd name="connsiteY27" fmla="*/ 233957 h 2833294"/>
              <a:gd name="connsiteX28" fmla="*/ 2104736 w 2836707"/>
              <a:gd name="connsiteY28" fmla="*/ 254601 h 2833294"/>
              <a:gd name="connsiteX29" fmla="*/ 2121940 w 2836707"/>
              <a:gd name="connsiteY29" fmla="*/ 274384 h 2833294"/>
              <a:gd name="connsiteX30" fmla="*/ 2141723 w 2836707"/>
              <a:gd name="connsiteY30" fmla="*/ 291587 h 2833294"/>
              <a:gd name="connsiteX31" fmla="*/ 2160646 w 2836707"/>
              <a:gd name="connsiteY31" fmla="*/ 307070 h 2833294"/>
              <a:gd name="connsiteX32" fmla="*/ 2182149 w 2836707"/>
              <a:gd name="connsiteY32" fmla="*/ 319111 h 2833294"/>
              <a:gd name="connsiteX33" fmla="*/ 2205372 w 2836707"/>
              <a:gd name="connsiteY33" fmla="*/ 329433 h 2833294"/>
              <a:gd name="connsiteX34" fmla="*/ 2230316 w 2836707"/>
              <a:gd name="connsiteY34" fmla="*/ 338034 h 2833294"/>
              <a:gd name="connsiteX35" fmla="*/ 2256119 w 2836707"/>
              <a:gd name="connsiteY35" fmla="*/ 345775 h 2833294"/>
              <a:gd name="connsiteX36" fmla="*/ 2281923 w 2836707"/>
              <a:gd name="connsiteY36" fmla="*/ 352656 h 2833294"/>
              <a:gd name="connsiteX37" fmla="*/ 2308587 w 2836707"/>
              <a:gd name="connsiteY37" fmla="*/ 359538 h 2833294"/>
              <a:gd name="connsiteX38" fmla="*/ 2333531 w 2836707"/>
              <a:gd name="connsiteY38" fmla="*/ 367279 h 2833294"/>
              <a:gd name="connsiteX39" fmla="*/ 2358474 w 2836707"/>
              <a:gd name="connsiteY39" fmla="*/ 375880 h 2833294"/>
              <a:gd name="connsiteX40" fmla="*/ 2381698 w 2836707"/>
              <a:gd name="connsiteY40" fmla="*/ 386202 h 2833294"/>
              <a:gd name="connsiteX41" fmla="*/ 2402342 w 2836707"/>
              <a:gd name="connsiteY41" fmla="*/ 399104 h 2833294"/>
              <a:gd name="connsiteX42" fmla="*/ 2421265 w 2836707"/>
              <a:gd name="connsiteY42" fmla="*/ 414587 h 2833294"/>
              <a:gd name="connsiteX43" fmla="*/ 2436746 w 2836707"/>
              <a:gd name="connsiteY43" fmla="*/ 433510 h 2833294"/>
              <a:gd name="connsiteX44" fmla="*/ 2449649 w 2836707"/>
              <a:gd name="connsiteY44" fmla="*/ 454153 h 2833294"/>
              <a:gd name="connsiteX45" fmla="*/ 2459970 w 2836707"/>
              <a:gd name="connsiteY45" fmla="*/ 477376 h 2833294"/>
              <a:gd name="connsiteX46" fmla="*/ 2468571 w 2836707"/>
              <a:gd name="connsiteY46" fmla="*/ 502321 h 2833294"/>
              <a:gd name="connsiteX47" fmla="*/ 2476312 w 2836707"/>
              <a:gd name="connsiteY47" fmla="*/ 527264 h 2833294"/>
              <a:gd name="connsiteX48" fmla="*/ 2483194 w 2836707"/>
              <a:gd name="connsiteY48" fmla="*/ 553929 h 2833294"/>
              <a:gd name="connsiteX49" fmla="*/ 2490075 w 2836707"/>
              <a:gd name="connsiteY49" fmla="*/ 579732 h 2833294"/>
              <a:gd name="connsiteX50" fmla="*/ 2497816 w 2836707"/>
              <a:gd name="connsiteY50" fmla="*/ 605537 h 2833294"/>
              <a:gd name="connsiteX51" fmla="*/ 2506417 w 2836707"/>
              <a:gd name="connsiteY51" fmla="*/ 630482 h 2833294"/>
              <a:gd name="connsiteX52" fmla="*/ 2516738 w 2836707"/>
              <a:gd name="connsiteY52" fmla="*/ 653705 h 2833294"/>
              <a:gd name="connsiteX53" fmla="*/ 2528781 w 2836707"/>
              <a:gd name="connsiteY53" fmla="*/ 675208 h 2833294"/>
              <a:gd name="connsiteX54" fmla="*/ 2544263 w 2836707"/>
              <a:gd name="connsiteY54" fmla="*/ 694132 h 2833294"/>
              <a:gd name="connsiteX55" fmla="*/ 2561465 w 2836707"/>
              <a:gd name="connsiteY55" fmla="*/ 713915 h 2833294"/>
              <a:gd name="connsiteX56" fmla="*/ 2581248 w 2836707"/>
              <a:gd name="connsiteY56" fmla="*/ 731117 h 2833294"/>
              <a:gd name="connsiteX57" fmla="*/ 2601892 w 2836707"/>
              <a:gd name="connsiteY57" fmla="*/ 747460 h 2833294"/>
              <a:gd name="connsiteX58" fmla="*/ 2624255 w 2836707"/>
              <a:gd name="connsiteY58" fmla="*/ 763802 h 2833294"/>
              <a:gd name="connsiteX59" fmla="*/ 2645758 w 2836707"/>
              <a:gd name="connsiteY59" fmla="*/ 780145 h 2833294"/>
              <a:gd name="connsiteX60" fmla="*/ 2666401 w 2836707"/>
              <a:gd name="connsiteY60" fmla="*/ 796488 h 2833294"/>
              <a:gd name="connsiteX61" fmla="*/ 2686183 w 2836707"/>
              <a:gd name="connsiteY61" fmla="*/ 814551 h 2833294"/>
              <a:gd name="connsiteX62" fmla="*/ 2703387 w 2836707"/>
              <a:gd name="connsiteY62" fmla="*/ 832614 h 2833294"/>
              <a:gd name="connsiteX63" fmla="*/ 2718009 w 2836707"/>
              <a:gd name="connsiteY63" fmla="*/ 853257 h 2833294"/>
              <a:gd name="connsiteX64" fmla="*/ 2729191 w 2836707"/>
              <a:gd name="connsiteY64" fmla="*/ 874760 h 2833294"/>
              <a:gd name="connsiteX65" fmla="*/ 2736932 w 2836707"/>
              <a:gd name="connsiteY65" fmla="*/ 900565 h 2833294"/>
              <a:gd name="connsiteX66" fmla="*/ 2740372 w 2836707"/>
              <a:gd name="connsiteY66" fmla="*/ 927229 h 2833294"/>
              <a:gd name="connsiteX67" fmla="*/ 2741233 w 2836707"/>
              <a:gd name="connsiteY67" fmla="*/ 954754 h 2833294"/>
              <a:gd name="connsiteX68" fmla="*/ 2738652 w 2836707"/>
              <a:gd name="connsiteY68" fmla="*/ 983998 h 2833294"/>
              <a:gd name="connsiteX69" fmla="*/ 2735211 w 2836707"/>
              <a:gd name="connsiteY69" fmla="*/ 1013242 h 2833294"/>
              <a:gd name="connsiteX70" fmla="*/ 2730911 w 2836707"/>
              <a:gd name="connsiteY70" fmla="*/ 1042487 h 2833294"/>
              <a:gd name="connsiteX71" fmla="*/ 2727470 w 2836707"/>
              <a:gd name="connsiteY71" fmla="*/ 1071732 h 2833294"/>
              <a:gd name="connsiteX72" fmla="*/ 2725751 w 2836707"/>
              <a:gd name="connsiteY72" fmla="*/ 1100977 h 2833294"/>
              <a:gd name="connsiteX73" fmla="*/ 2725751 w 2836707"/>
              <a:gd name="connsiteY73" fmla="*/ 1129361 h 2833294"/>
              <a:gd name="connsiteX74" fmla="*/ 2729191 w 2836707"/>
              <a:gd name="connsiteY74" fmla="*/ 1156025 h 2833294"/>
              <a:gd name="connsiteX75" fmla="*/ 2736071 w 2836707"/>
              <a:gd name="connsiteY75" fmla="*/ 1182689 h 2833294"/>
              <a:gd name="connsiteX76" fmla="*/ 2746393 w 2836707"/>
              <a:gd name="connsiteY76" fmla="*/ 1207634 h 2833294"/>
              <a:gd name="connsiteX77" fmla="*/ 2760156 w 2836707"/>
              <a:gd name="connsiteY77" fmla="*/ 1233438 h 2833294"/>
              <a:gd name="connsiteX78" fmla="*/ 2773917 w 2836707"/>
              <a:gd name="connsiteY78" fmla="*/ 1259242 h 2833294"/>
              <a:gd name="connsiteX79" fmla="*/ 2789400 w 2836707"/>
              <a:gd name="connsiteY79" fmla="*/ 1285046 h 2833294"/>
              <a:gd name="connsiteX80" fmla="*/ 2804021 w 2836707"/>
              <a:gd name="connsiteY80" fmla="*/ 1309991 h 2833294"/>
              <a:gd name="connsiteX81" fmla="*/ 2816924 w 2836707"/>
              <a:gd name="connsiteY81" fmla="*/ 1336654 h 2833294"/>
              <a:gd name="connsiteX82" fmla="*/ 2827245 w 2836707"/>
              <a:gd name="connsiteY82" fmla="*/ 1362459 h 2833294"/>
              <a:gd name="connsiteX83" fmla="*/ 2834126 w 2836707"/>
              <a:gd name="connsiteY83" fmla="*/ 1389123 h 2833294"/>
              <a:gd name="connsiteX84" fmla="*/ 2836707 w 2836707"/>
              <a:gd name="connsiteY84" fmla="*/ 1416647 h 2833294"/>
              <a:gd name="connsiteX85" fmla="*/ 2834126 w 2836707"/>
              <a:gd name="connsiteY85" fmla="*/ 1444171 h 2833294"/>
              <a:gd name="connsiteX86" fmla="*/ 2827245 w 2836707"/>
              <a:gd name="connsiteY86" fmla="*/ 1470836 h 2833294"/>
              <a:gd name="connsiteX87" fmla="*/ 2816924 w 2836707"/>
              <a:gd name="connsiteY87" fmla="*/ 1496640 h 2833294"/>
              <a:gd name="connsiteX88" fmla="*/ 2804021 w 2836707"/>
              <a:gd name="connsiteY88" fmla="*/ 1523304 h 2833294"/>
              <a:gd name="connsiteX89" fmla="*/ 2789400 w 2836707"/>
              <a:gd name="connsiteY89" fmla="*/ 1548248 h 2833294"/>
              <a:gd name="connsiteX90" fmla="*/ 2773917 w 2836707"/>
              <a:gd name="connsiteY90" fmla="*/ 1574053 h 2833294"/>
              <a:gd name="connsiteX91" fmla="*/ 2760156 w 2836707"/>
              <a:gd name="connsiteY91" fmla="*/ 1599857 h 2833294"/>
              <a:gd name="connsiteX92" fmla="*/ 2746393 w 2836707"/>
              <a:gd name="connsiteY92" fmla="*/ 1625660 h 2833294"/>
              <a:gd name="connsiteX93" fmla="*/ 2736071 w 2836707"/>
              <a:gd name="connsiteY93" fmla="*/ 1650605 h 2833294"/>
              <a:gd name="connsiteX94" fmla="*/ 2729191 w 2836707"/>
              <a:gd name="connsiteY94" fmla="*/ 1677269 h 2833294"/>
              <a:gd name="connsiteX95" fmla="*/ 2725751 w 2836707"/>
              <a:gd name="connsiteY95" fmla="*/ 1703933 h 2833294"/>
              <a:gd name="connsiteX96" fmla="*/ 2725751 w 2836707"/>
              <a:gd name="connsiteY96" fmla="*/ 1732318 h 2833294"/>
              <a:gd name="connsiteX97" fmla="*/ 2727470 w 2836707"/>
              <a:gd name="connsiteY97" fmla="*/ 1761563 h 2833294"/>
              <a:gd name="connsiteX98" fmla="*/ 2730911 w 2836707"/>
              <a:gd name="connsiteY98" fmla="*/ 1790807 h 2833294"/>
              <a:gd name="connsiteX99" fmla="*/ 2735211 w 2836707"/>
              <a:gd name="connsiteY99" fmla="*/ 1820052 h 2833294"/>
              <a:gd name="connsiteX100" fmla="*/ 2738652 w 2836707"/>
              <a:gd name="connsiteY100" fmla="*/ 1849297 h 2833294"/>
              <a:gd name="connsiteX101" fmla="*/ 2741233 w 2836707"/>
              <a:gd name="connsiteY101" fmla="*/ 1878541 h 2833294"/>
              <a:gd name="connsiteX102" fmla="*/ 2740372 w 2836707"/>
              <a:gd name="connsiteY102" fmla="*/ 1906066 h 2833294"/>
              <a:gd name="connsiteX103" fmla="*/ 2736932 w 2836707"/>
              <a:gd name="connsiteY103" fmla="*/ 1932731 h 2833294"/>
              <a:gd name="connsiteX104" fmla="*/ 2729191 w 2836707"/>
              <a:gd name="connsiteY104" fmla="*/ 1958534 h 2833294"/>
              <a:gd name="connsiteX105" fmla="*/ 2718009 w 2836707"/>
              <a:gd name="connsiteY105" fmla="*/ 1980037 h 2833294"/>
              <a:gd name="connsiteX106" fmla="*/ 2703387 w 2836707"/>
              <a:gd name="connsiteY106" fmla="*/ 2000681 h 2833294"/>
              <a:gd name="connsiteX107" fmla="*/ 2686183 w 2836707"/>
              <a:gd name="connsiteY107" fmla="*/ 2018744 h 2833294"/>
              <a:gd name="connsiteX108" fmla="*/ 2666401 w 2836707"/>
              <a:gd name="connsiteY108" fmla="*/ 2036806 h 2833294"/>
              <a:gd name="connsiteX109" fmla="*/ 2645758 w 2836707"/>
              <a:gd name="connsiteY109" fmla="*/ 2053150 h 2833294"/>
              <a:gd name="connsiteX110" fmla="*/ 2624255 w 2836707"/>
              <a:gd name="connsiteY110" fmla="*/ 2069492 h 2833294"/>
              <a:gd name="connsiteX111" fmla="*/ 2601892 w 2836707"/>
              <a:gd name="connsiteY111" fmla="*/ 2085835 h 2833294"/>
              <a:gd name="connsiteX112" fmla="*/ 2581248 w 2836707"/>
              <a:gd name="connsiteY112" fmla="*/ 2102177 h 2833294"/>
              <a:gd name="connsiteX113" fmla="*/ 2561465 w 2836707"/>
              <a:gd name="connsiteY113" fmla="*/ 2119379 h 2833294"/>
              <a:gd name="connsiteX114" fmla="*/ 2544263 w 2836707"/>
              <a:gd name="connsiteY114" fmla="*/ 2139163 h 2833294"/>
              <a:gd name="connsiteX115" fmla="*/ 2528781 w 2836707"/>
              <a:gd name="connsiteY115" fmla="*/ 2158086 h 2833294"/>
              <a:gd name="connsiteX116" fmla="*/ 2516738 w 2836707"/>
              <a:gd name="connsiteY116" fmla="*/ 2179589 h 2833294"/>
              <a:gd name="connsiteX117" fmla="*/ 2506417 w 2836707"/>
              <a:gd name="connsiteY117" fmla="*/ 2202813 h 2833294"/>
              <a:gd name="connsiteX118" fmla="*/ 2497816 w 2836707"/>
              <a:gd name="connsiteY118" fmla="*/ 2227757 h 2833294"/>
              <a:gd name="connsiteX119" fmla="*/ 2490075 w 2836707"/>
              <a:gd name="connsiteY119" fmla="*/ 2253562 h 2833294"/>
              <a:gd name="connsiteX120" fmla="*/ 2483194 w 2836707"/>
              <a:gd name="connsiteY120" fmla="*/ 2279366 h 2833294"/>
              <a:gd name="connsiteX121" fmla="*/ 2476312 w 2836707"/>
              <a:gd name="connsiteY121" fmla="*/ 2306030 h 2833294"/>
              <a:gd name="connsiteX122" fmla="*/ 2468571 w 2836707"/>
              <a:gd name="connsiteY122" fmla="*/ 2330974 h 2833294"/>
              <a:gd name="connsiteX123" fmla="*/ 2459970 w 2836707"/>
              <a:gd name="connsiteY123" fmla="*/ 2355917 h 2833294"/>
              <a:gd name="connsiteX124" fmla="*/ 2449649 w 2836707"/>
              <a:gd name="connsiteY124" fmla="*/ 2379141 h 2833294"/>
              <a:gd name="connsiteX125" fmla="*/ 2436746 w 2836707"/>
              <a:gd name="connsiteY125" fmla="*/ 2399785 h 2833294"/>
              <a:gd name="connsiteX126" fmla="*/ 2421265 w 2836707"/>
              <a:gd name="connsiteY126" fmla="*/ 2418708 h 2833294"/>
              <a:gd name="connsiteX127" fmla="*/ 2402342 w 2836707"/>
              <a:gd name="connsiteY127" fmla="*/ 2434190 h 2833294"/>
              <a:gd name="connsiteX128" fmla="*/ 2381698 w 2836707"/>
              <a:gd name="connsiteY128" fmla="*/ 2447092 h 2833294"/>
              <a:gd name="connsiteX129" fmla="*/ 2358474 w 2836707"/>
              <a:gd name="connsiteY129" fmla="*/ 2457414 h 2833294"/>
              <a:gd name="connsiteX130" fmla="*/ 2333531 w 2836707"/>
              <a:gd name="connsiteY130" fmla="*/ 2466015 h 2833294"/>
              <a:gd name="connsiteX131" fmla="*/ 2308587 w 2836707"/>
              <a:gd name="connsiteY131" fmla="*/ 2473756 h 2833294"/>
              <a:gd name="connsiteX132" fmla="*/ 2281923 w 2836707"/>
              <a:gd name="connsiteY132" fmla="*/ 2480638 h 2833294"/>
              <a:gd name="connsiteX133" fmla="*/ 2256119 w 2836707"/>
              <a:gd name="connsiteY133" fmla="*/ 2487519 h 2833294"/>
              <a:gd name="connsiteX134" fmla="*/ 2230316 w 2836707"/>
              <a:gd name="connsiteY134" fmla="*/ 2495260 h 2833294"/>
              <a:gd name="connsiteX135" fmla="*/ 2205372 w 2836707"/>
              <a:gd name="connsiteY135" fmla="*/ 2503862 h 2833294"/>
              <a:gd name="connsiteX136" fmla="*/ 2182149 w 2836707"/>
              <a:gd name="connsiteY136" fmla="*/ 2514184 h 2833294"/>
              <a:gd name="connsiteX137" fmla="*/ 2160646 w 2836707"/>
              <a:gd name="connsiteY137" fmla="*/ 2526225 h 2833294"/>
              <a:gd name="connsiteX138" fmla="*/ 2141723 w 2836707"/>
              <a:gd name="connsiteY138" fmla="*/ 2541707 h 2833294"/>
              <a:gd name="connsiteX139" fmla="*/ 2121940 w 2836707"/>
              <a:gd name="connsiteY139" fmla="*/ 2558911 h 2833294"/>
              <a:gd name="connsiteX140" fmla="*/ 2104736 w 2836707"/>
              <a:gd name="connsiteY140" fmla="*/ 2578694 h 2833294"/>
              <a:gd name="connsiteX141" fmla="*/ 2088394 w 2836707"/>
              <a:gd name="connsiteY141" fmla="*/ 2599337 h 2833294"/>
              <a:gd name="connsiteX142" fmla="*/ 2072052 w 2836707"/>
              <a:gd name="connsiteY142" fmla="*/ 2620840 h 2833294"/>
              <a:gd name="connsiteX143" fmla="*/ 2055710 w 2836707"/>
              <a:gd name="connsiteY143" fmla="*/ 2642344 h 2833294"/>
              <a:gd name="connsiteX144" fmla="*/ 2039367 w 2836707"/>
              <a:gd name="connsiteY144" fmla="*/ 2662987 h 2833294"/>
              <a:gd name="connsiteX145" fmla="*/ 2021304 w 2836707"/>
              <a:gd name="connsiteY145" fmla="*/ 2682770 h 2833294"/>
              <a:gd name="connsiteX146" fmla="*/ 2003241 w 2836707"/>
              <a:gd name="connsiteY146" fmla="*/ 2699973 h 2833294"/>
              <a:gd name="connsiteX147" fmla="*/ 1982599 w 2836707"/>
              <a:gd name="connsiteY147" fmla="*/ 2714595 h 2833294"/>
              <a:gd name="connsiteX148" fmla="*/ 1961095 w 2836707"/>
              <a:gd name="connsiteY148" fmla="*/ 2725777 h 2833294"/>
              <a:gd name="connsiteX149" fmla="*/ 1935291 w 2836707"/>
              <a:gd name="connsiteY149" fmla="*/ 2733518 h 2833294"/>
              <a:gd name="connsiteX150" fmla="*/ 1908627 w 2836707"/>
              <a:gd name="connsiteY150" fmla="*/ 2736959 h 2833294"/>
              <a:gd name="connsiteX151" fmla="*/ 1881104 w 2836707"/>
              <a:gd name="connsiteY151" fmla="*/ 2737819 h 2833294"/>
              <a:gd name="connsiteX152" fmla="*/ 1851859 w 2836707"/>
              <a:gd name="connsiteY152" fmla="*/ 2735238 h 2833294"/>
              <a:gd name="connsiteX153" fmla="*/ 1822615 w 2836707"/>
              <a:gd name="connsiteY153" fmla="*/ 2731799 h 2833294"/>
              <a:gd name="connsiteX154" fmla="*/ 1793370 w 2836707"/>
              <a:gd name="connsiteY154" fmla="*/ 2727497 h 2833294"/>
              <a:gd name="connsiteX155" fmla="*/ 1764126 w 2836707"/>
              <a:gd name="connsiteY155" fmla="*/ 2724057 h 2833294"/>
              <a:gd name="connsiteX156" fmla="*/ 1734881 w 2836707"/>
              <a:gd name="connsiteY156" fmla="*/ 2722336 h 2833294"/>
              <a:gd name="connsiteX157" fmla="*/ 1706497 w 2836707"/>
              <a:gd name="connsiteY157" fmla="*/ 2722336 h 2833294"/>
              <a:gd name="connsiteX158" fmla="*/ 1679833 w 2836707"/>
              <a:gd name="connsiteY158" fmla="*/ 2725777 h 2833294"/>
              <a:gd name="connsiteX159" fmla="*/ 1652309 w 2836707"/>
              <a:gd name="connsiteY159" fmla="*/ 2732658 h 2833294"/>
              <a:gd name="connsiteX160" fmla="*/ 1627365 w 2836707"/>
              <a:gd name="connsiteY160" fmla="*/ 2742980 h 2833294"/>
              <a:gd name="connsiteX161" fmla="*/ 1601561 w 2836707"/>
              <a:gd name="connsiteY161" fmla="*/ 2756742 h 2833294"/>
              <a:gd name="connsiteX162" fmla="*/ 1575758 w 2836707"/>
              <a:gd name="connsiteY162" fmla="*/ 2770505 h 2833294"/>
              <a:gd name="connsiteX163" fmla="*/ 1549954 w 2836707"/>
              <a:gd name="connsiteY163" fmla="*/ 2785987 h 2833294"/>
              <a:gd name="connsiteX164" fmla="*/ 1525009 w 2836707"/>
              <a:gd name="connsiteY164" fmla="*/ 2800609 h 2833294"/>
              <a:gd name="connsiteX165" fmla="*/ 1498346 w 2836707"/>
              <a:gd name="connsiteY165" fmla="*/ 2813511 h 2833294"/>
              <a:gd name="connsiteX166" fmla="*/ 1472542 w 2836707"/>
              <a:gd name="connsiteY166" fmla="*/ 2823833 h 2833294"/>
              <a:gd name="connsiteX167" fmla="*/ 1445877 w 2836707"/>
              <a:gd name="connsiteY167" fmla="*/ 2830714 h 2833294"/>
              <a:gd name="connsiteX168" fmla="*/ 1418354 w 2836707"/>
              <a:gd name="connsiteY168" fmla="*/ 2833294 h 2833294"/>
              <a:gd name="connsiteX169" fmla="*/ 1390830 w 2836707"/>
              <a:gd name="connsiteY169" fmla="*/ 2830714 h 2833294"/>
              <a:gd name="connsiteX170" fmla="*/ 1364166 w 2836707"/>
              <a:gd name="connsiteY170" fmla="*/ 2823833 h 2833294"/>
              <a:gd name="connsiteX171" fmla="*/ 1338362 w 2836707"/>
              <a:gd name="connsiteY171" fmla="*/ 2813511 h 2833294"/>
              <a:gd name="connsiteX172" fmla="*/ 1311698 w 2836707"/>
              <a:gd name="connsiteY172" fmla="*/ 2800609 h 2833294"/>
              <a:gd name="connsiteX173" fmla="*/ 1286754 w 2836707"/>
              <a:gd name="connsiteY173" fmla="*/ 2785987 h 2833294"/>
              <a:gd name="connsiteX174" fmla="*/ 1260950 w 2836707"/>
              <a:gd name="connsiteY174" fmla="*/ 2770505 h 2833294"/>
              <a:gd name="connsiteX175" fmla="*/ 1235146 w 2836707"/>
              <a:gd name="connsiteY175" fmla="*/ 2756742 h 2833294"/>
              <a:gd name="connsiteX176" fmla="*/ 1209343 w 2836707"/>
              <a:gd name="connsiteY176" fmla="*/ 2742980 h 2833294"/>
              <a:gd name="connsiteX177" fmla="*/ 1183539 w 2836707"/>
              <a:gd name="connsiteY177" fmla="*/ 2732658 h 2833294"/>
              <a:gd name="connsiteX178" fmla="*/ 1156875 w 2836707"/>
              <a:gd name="connsiteY178" fmla="*/ 2725777 h 2833294"/>
              <a:gd name="connsiteX179" fmla="*/ 1130211 w 2836707"/>
              <a:gd name="connsiteY179" fmla="*/ 2722336 h 2833294"/>
              <a:gd name="connsiteX180" fmla="*/ 1101826 w 2836707"/>
              <a:gd name="connsiteY180" fmla="*/ 2722336 h 2833294"/>
              <a:gd name="connsiteX181" fmla="*/ 1072582 w 2836707"/>
              <a:gd name="connsiteY181" fmla="*/ 2724057 h 2833294"/>
              <a:gd name="connsiteX182" fmla="*/ 1043338 w 2836707"/>
              <a:gd name="connsiteY182" fmla="*/ 2727497 h 2833294"/>
              <a:gd name="connsiteX183" fmla="*/ 1014093 w 2836707"/>
              <a:gd name="connsiteY183" fmla="*/ 2731799 h 2833294"/>
              <a:gd name="connsiteX184" fmla="*/ 984848 w 2836707"/>
              <a:gd name="connsiteY184" fmla="*/ 2735238 h 2833294"/>
              <a:gd name="connsiteX185" fmla="*/ 955604 w 2836707"/>
              <a:gd name="connsiteY185" fmla="*/ 2737819 h 2833294"/>
              <a:gd name="connsiteX186" fmla="*/ 928081 w 2836707"/>
              <a:gd name="connsiteY186" fmla="*/ 2736959 h 2833294"/>
              <a:gd name="connsiteX187" fmla="*/ 901416 w 2836707"/>
              <a:gd name="connsiteY187" fmla="*/ 2733518 h 2833294"/>
              <a:gd name="connsiteX188" fmla="*/ 875612 w 2836707"/>
              <a:gd name="connsiteY188" fmla="*/ 2725777 h 2833294"/>
              <a:gd name="connsiteX189" fmla="*/ 854109 w 2836707"/>
              <a:gd name="connsiteY189" fmla="*/ 2714595 h 2833294"/>
              <a:gd name="connsiteX190" fmla="*/ 833465 w 2836707"/>
              <a:gd name="connsiteY190" fmla="*/ 2699973 h 2833294"/>
              <a:gd name="connsiteX191" fmla="*/ 815403 w 2836707"/>
              <a:gd name="connsiteY191" fmla="*/ 2682770 h 2833294"/>
              <a:gd name="connsiteX192" fmla="*/ 797340 w 2836707"/>
              <a:gd name="connsiteY192" fmla="*/ 2662987 h 2833294"/>
              <a:gd name="connsiteX193" fmla="*/ 780998 w 2836707"/>
              <a:gd name="connsiteY193" fmla="*/ 2642344 h 2833294"/>
              <a:gd name="connsiteX194" fmla="*/ 764655 w 2836707"/>
              <a:gd name="connsiteY194" fmla="*/ 2620840 h 2833294"/>
              <a:gd name="connsiteX195" fmla="*/ 748313 w 2836707"/>
              <a:gd name="connsiteY195" fmla="*/ 2599337 h 2833294"/>
              <a:gd name="connsiteX196" fmla="*/ 731971 w 2836707"/>
              <a:gd name="connsiteY196" fmla="*/ 2578694 h 2833294"/>
              <a:gd name="connsiteX197" fmla="*/ 714768 w 2836707"/>
              <a:gd name="connsiteY197" fmla="*/ 2558911 h 2833294"/>
              <a:gd name="connsiteX198" fmla="*/ 694985 w 2836707"/>
              <a:gd name="connsiteY198" fmla="*/ 2541707 h 2833294"/>
              <a:gd name="connsiteX199" fmla="*/ 676062 w 2836707"/>
              <a:gd name="connsiteY199" fmla="*/ 2526225 h 2833294"/>
              <a:gd name="connsiteX200" fmla="*/ 654559 w 2836707"/>
              <a:gd name="connsiteY200" fmla="*/ 2514184 h 2833294"/>
              <a:gd name="connsiteX201" fmla="*/ 631335 w 2836707"/>
              <a:gd name="connsiteY201" fmla="*/ 2503862 h 2833294"/>
              <a:gd name="connsiteX202" fmla="*/ 606392 w 2836707"/>
              <a:gd name="connsiteY202" fmla="*/ 2495260 h 2833294"/>
              <a:gd name="connsiteX203" fmla="*/ 580587 w 2836707"/>
              <a:gd name="connsiteY203" fmla="*/ 2487519 h 2833294"/>
              <a:gd name="connsiteX204" fmla="*/ 554784 w 2836707"/>
              <a:gd name="connsiteY204" fmla="*/ 2480638 h 2833294"/>
              <a:gd name="connsiteX205" fmla="*/ 528120 w 2836707"/>
              <a:gd name="connsiteY205" fmla="*/ 2473756 h 2833294"/>
              <a:gd name="connsiteX206" fmla="*/ 503176 w 2836707"/>
              <a:gd name="connsiteY206" fmla="*/ 2466015 h 2833294"/>
              <a:gd name="connsiteX207" fmla="*/ 478232 w 2836707"/>
              <a:gd name="connsiteY207" fmla="*/ 2457414 h 2833294"/>
              <a:gd name="connsiteX208" fmla="*/ 455009 w 2836707"/>
              <a:gd name="connsiteY208" fmla="*/ 2447092 h 2833294"/>
              <a:gd name="connsiteX209" fmla="*/ 434366 w 2836707"/>
              <a:gd name="connsiteY209" fmla="*/ 2434190 h 2833294"/>
              <a:gd name="connsiteX210" fmla="*/ 415442 w 2836707"/>
              <a:gd name="connsiteY210" fmla="*/ 2418708 h 2833294"/>
              <a:gd name="connsiteX211" fmla="*/ 399961 w 2836707"/>
              <a:gd name="connsiteY211" fmla="*/ 2399785 h 2833294"/>
              <a:gd name="connsiteX212" fmla="*/ 387059 w 2836707"/>
              <a:gd name="connsiteY212" fmla="*/ 2379141 h 2833294"/>
              <a:gd name="connsiteX213" fmla="*/ 376737 w 2836707"/>
              <a:gd name="connsiteY213" fmla="*/ 2355917 h 2833294"/>
              <a:gd name="connsiteX214" fmla="*/ 368136 w 2836707"/>
              <a:gd name="connsiteY214" fmla="*/ 2330974 h 2833294"/>
              <a:gd name="connsiteX215" fmla="*/ 360395 w 2836707"/>
              <a:gd name="connsiteY215" fmla="*/ 2306030 h 2833294"/>
              <a:gd name="connsiteX216" fmla="*/ 353514 w 2836707"/>
              <a:gd name="connsiteY216" fmla="*/ 2279366 h 2833294"/>
              <a:gd name="connsiteX217" fmla="*/ 346633 w 2836707"/>
              <a:gd name="connsiteY217" fmla="*/ 2253562 h 2833294"/>
              <a:gd name="connsiteX218" fmla="*/ 338891 w 2836707"/>
              <a:gd name="connsiteY218" fmla="*/ 2227757 h 2833294"/>
              <a:gd name="connsiteX219" fmla="*/ 330290 w 2836707"/>
              <a:gd name="connsiteY219" fmla="*/ 2202813 h 2833294"/>
              <a:gd name="connsiteX220" fmla="*/ 319968 w 2836707"/>
              <a:gd name="connsiteY220" fmla="*/ 2179589 h 2833294"/>
              <a:gd name="connsiteX221" fmla="*/ 307927 w 2836707"/>
              <a:gd name="connsiteY221" fmla="*/ 2158086 h 2833294"/>
              <a:gd name="connsiteX222" fmla="*/ 292445 w 2836707"/>
              <a:gd name="connsiteY222" fmla="*/ 2139163 h 2833294"/>
              <a:gd name="connsiteX223" fmla="*/ 275242 w 2836707"/>
              <a:gd name="connsiteY223" fmla="*/ 2119379 h 2833294"/>
              <a:gd name="connsiteX224" fmla="*/ 255459 w 2836707"/>
              <a:gd name="connsiteY224" fmla="*/ 2102177 h 2833294"/>
              <a:gd name="connsiteX225" fmla="*/ 233955 w 2836707"/>
              <a:gd name="connsiteY225" fmla="*/ 2085835 h 2833294"/>
              <a:gd name="connsiteX226" fmla="*/ 212452 w 2836707"/>
              <a:gd name="connsiteY226" fmla="*/ 2069492 h 2833294"/>
              <a:gd name="connsiteX227" fmla="*/ 190950 w 2836707"/>
              <a:gd name="connsiteY227" fmla="*/ 2053150 h 2833294"/>
              <a:gd name="connsiteX228" fmla="*/ 170306 w 2836707"/>
              <a:gd name="connsiteY228" fmla="*/ 2036806 h 2833294"/>
              <a:gd name="connsiteX229" fmla="*/ 150523 w 2836707"/>
              <a:gd name="connsiteY229" fmla="*/ 2018744 h 2833294"/>
              <a:gd name="connsiteX230" fmla="*/ 133321 w 2836707"/>
              <a:gd name="connsiteY230" fmla="*/ 2000681 h 2833294"/>
              <a:gd name="connsiteX231" fmla="*/ 118699 w 2836707"/>
              <a:gd name="connsiteY231" fmla="*/ 1980037 h 2833294"/>
              <a:gd name="connsiteX232" fmla="*/ 107517 w 2836707"/>
              <a:gd name="connsiteY232" fmla="*/ 1958534 h 2833294"/>
              <a:gd name="connsiteX233" fmla="*/ 99776 w 2836707"/>
              <a:gd name="connsiteY233" fmla="*/ 1932731 h 2833294"/>
              <a:gd name="connsiteX234" fmla="*/ 96335 w 2836707"/>
              <a:gd name="connsiteY234" fmla="*/ 1906066 h 2833294"/>
              <a:gd name="connsiteX235" fmla="*/ 95474 w 2836707"/>
              <a:gd name="connsiteY235" fmla="*/ 1878541 h 2833294"/>
              <a:gd name="connsiteX236" fmla="*/ 98055 w 2836707"/>
              <a:gd name="connsiteY236" fmla="*/ 1849297 h 2833294"/>
              <a:gd name="connsiteX237" fmla="*/ 101496 w 2836707"/>
              <a:gd name="connsiteY237" fmla="*/ 1820052 h 2833294"/>
              <a:gd name="connsiteX238" fmla="*/ 105796 w 2836707"/>
              <a:gd name="connsiteY238" fmla="*/ 1790807 h 2833294"/>
              <a:gd name="connsiteX239" fmla="*/ 109237 w 2836707"/>
              <a:gd name="connsiteY239" fmla="*/ 1761563 h 2833294"/>
              <a:gd name="connsiteX240" fmla="*/ 110958 w 2836707"/>
              <a:gd name="connsiteY240" fmla="*/ 1732318 h 2833294"/>
              <a:gd name="connsiteX241" fmla="*/ 110958 w 2836707"/>
              <a:gd name="connsiteY241" fmla="*/ 1703933 h 2833294"/>
              <a:gd name="connsiteX242" fmla="*/ 107517 w 2836707"/>
              <a:gd name="connsiteY242" fmla="*/ 1677269 h 2833294"/>
              <a:gd name="connsiteX243" fmla="*/ 100636 w 2836707"/>
              <a:gd name="connsiteY243" fmla="*/ 1650605 h 2833294"/>
              <a:gd name="connsiteX244" fmla="*/ 90314 w 2836707"/>
              <a:gd name="connsiteY244" fmla="*/ 1625660 h 2833294"/>
              <a:gd name="connsiteX245" fmla="*/ 77412 w 2836707"/>
              <a:gd name="connsiteY245" fmla="*/ 1599857 h 2833294"/>
              <a:gd name="connsiteX246" fmla="*/ 62790 w 2836707"/>
              <a:gd name="connsiteY246" fmla="*/ 1574053 h 2833294"/>
              <a:gd name="connsiteX247" fmla="*/ 47308 w 2836707"/>
              <a:gd name="connsiteY247" fmla="*/ 1548248 h 2833294"/>
              <a:gd name="connsiteX248" fmla="*/ 32686 w 2836707"/>
              <a:gd name="connsiteY248" fmla="*/ 1523304 h 2833294"/>
              <a:gd name="connsiteX249" fmla="*/ 19783 w 2836707"/>
              <a:gd name="connsiteY249" fmla="*/ 1496640 h 2833294"/>
              <a:gd name="connsiteX250" fmla="*/ 9462 w 2836707"/>
              <a:gd name="connsiteY250" fmla="*/ 1470836 h 2833294"/>
              <a:gd name="connsiteX251" fmla="*/ 2581 w 2836707"/>
              <a:gd name="connsiteY251" fmla="*/ 1444171 h 2833294"/>
              <a:gd name="connsiteX252" fmla="*/ 0 w 2836707"/>
              <a:gd name="connsiteY252" fmla="*/ 1416647 h 2833294"/>
              <a:gd name="connsiteX253" fmla="*/ 2581 w 2836707"/>
              <a:gd name="connsiteY253" fmla="*/ 1389123 h 2833294"/>
              <a:gd name="connsiteX254" fmla="*/ 9462 w 2836707"/>
              <a:gd name="connsiteY254" fmla="*/ 1362459 h 2833294"/>
              <a:gd name="connsiteX255" fmla="*/ 19783 w 2836707"/>
              <a:gd name="connsiteY255" fmla="*/ 1336654 h 2833294"/>
              <a:gd name="connsiteX256" fmla="*/ 32686 w 2836707"/>
              <a:gd name="connsiteY256" fmla="*/ 1309991 h 2833294"/>
              <a:gd name="connsiteX257" fmla="*/ 47308 w 2836707"/>
              <a:gd name="connsiteY257" fmla="*/ 1285046 h 2833294"/>
              <a:gd name="connsiteX258" fmla="*/ 62790 w 2836707"/>
              <a:gd name="connsiteY258" fmla="*/ 1259242 h 2833294"/>
              <a:gd name="connsiteX259" fmla="*/ 77412 w 2836707"/>
              <a:gd name="connsiteY259" fmla="*/ 1233438 h 2833294"/>
              <a:gd name="connsiteX260" fmla="*/ 90314 w 2836707"/>
              <a:gd name="connsiteY260" fmla="*/ 1207634 h 2833294"/>
              <a:gd name="connsiteX261" fmla="*/ 100636 w 2836707"/>
              <a:gd name="connsiteY261" fmla="*/ 1182689 h 2833294"/>
              <a:gd name="connsiteX262" fmla="*/ 107517 w 2836707"/>
              <a:gd name="connsiteY262" fmla="*/ 1156025 h 2833294"/>
              <a:gd name="connsiteX263" fmla="*/ 110958 w 2836707"/>
              <a:gd name="connsiteY263" fmla="*/ 1129361 h 2833294"/>
              <a:gd name="connsiteX264" fmla="*/ 110958 w 2836707"/>
              <a:gd name="connsiteY264" fmla="*/ 1100977 h 2833294"/>
              <a:gd name="connsiteX265" fmla="*/ 109237 w 2836707"/>
              <a:gd name="connsiteY265" fmla="*/ 1071732 h 2833294"/>
              <a:gd name="connsiteX266" fmla="*/ 105796 w 2836707"/>
              <a:gd name="connsiteY266" fmla="*/ 1042487 h 2833294"/>
              <a:gd name="connsiteX267" fmla="*/ 101496 w 2836707"/>
              <a:gd name="connsiteY267" fmla="*/ 1013242 h 2833294"/>
              <a:gd name="connsiteX268" fmla="*/ 98055 w 2836707"/>
              <a:gd name="connsiteY268" fmla="*/ 983998 h 2833294"/>
              <a:gd name="connsiteX269" fmla="*/ 95474 w 2836707"/>
              <a:gd name="connsiteY269" fmla="*/ 954754 h 2833294"/>
              <a:gd name="connsiteX270" fmla="*/ 96335 w 2836707"/>
              <a:gd name="connsiteY270" fmla="*/ 927229 h 2833294"/>
              <a:gd name="connsiteX271" fmla="*/ 99776 w 2836707"/>
              <a:gd name="connsiteY271" fmla="*/ 900565 h 2833294"/>
              <a:gd name="connsiteX272" fmla="*/ 107517 w 2836707"/>
              <a:gd name="connsiteY272" fmla="*/ 874760 h 2833294"/>
              <a:gd name="connsiteX273" fmla="*/ 118699 w 2836707"/>
              <a:gd name="connsiteY273" fmla="*/ 853257 h 2833294"/>
              <a:gd name="connsiteX274" fmla="*/ 133321 w 2836707"/>
              <a:gd name="connsiteY274" fmla="*/ 832614 h 2833294"/>
              <a:gd name="connsiteX275" fmla="*/ 150523 w 2836707"/>
              <a:gd name="connsiteY275" fmla="*/ 814551 h 2833294"/>
              <a:gd name="connsiteX276" fmla="*/ 170306 w 2836707"/>
              <a:gd name="connsiteY276" fmla="*/ 796488 h 2833294"/>
              <a:gd name="connsiteX277" fmla="*/ 190950 w 2836707"/>
              <a:gd name="connsiteY277" fmla="*/ 780145 h 2833294"/>
              <a:gd name="connsiteX278" fmla="*/ 212452 w 2836707"/>
              <a:gd name="connsiteY278" fmla="*/ 763802 h 2833294"/>
              <a:gd name="connsiteX279" fmla="*/ 233955 w 2836707"/>
              <a:gd name="connsiteY279" fmla="*/ 747460 h 2833294"/>
              <a:gd name="connsiteX280" fmla="*/ 255459 w 2836707"/>
              <a:gd name="connsiteY280" fmla="*/ 731117 h 2833294"/>
              <a:gd name="connsiteX281" fmla="*/ 275242 w 2836707"/>
              <a:gd name="connsiteY281" fmla="*/ 713915 h 2833294"/>
              <a:gd name="connsiteX282" fmla="*/ 292445 w 2836707"/>
              <a:gd name="connsiteY282" fmla="*/ 694132 h 2833294"/>
              <a:gd name="connsiteX283" fmla="*/ 307927 w 2836707"/>
              <a:gd name="connsiteY283" fmla="*/ 675208 h 2833294"/>
              <a:gd name="connsiteX284" fmla="*/ 319968 w 2836707"/>
              <a:gd name="connsiteY284" fmla="*/ 653705 h 2833294"/>
              <a:gd name="connsiteX285" fmla="*/ 330290 w 2836707"/>
              <a:gd name="connsiteY285" fmla="*/ 630482 h 2833294"/>
              <a:gd name="connsiteX286" fmla="*/ 338891 w 2836707"/>
              <a:gd name="connsiteY286" fmla="*/ 605537 h 2833294"/>
              <a:gd name="connsiteX287" fmla="*/ 346633 w 2836707"/>
              <a:gd name="connsiteY287" fmla="*/ 579732 h 2833294"/>
              <a:gd name="connsiteX288" fmla="*/ 353514 w 2836707"/>
              <a:gd name="connsiteY288" fmla="*/ 553929 h 2833294"/>
              <a:gd name="connsiteX289" fmla="*/ 360395 w 2836707"/>
              <a:gd name="connsiteY289" fmla="*/ 527264 h 2833294"/>
              <a:gd name="connsiteX290" fmla="*/ 368136 w 2836707"/>
              <a:gd name="connsiteY290" fmla="*/ 502321 h 2833294"/>
              <a:gd name="connsiteX291" fmla="*/ 376737 w 2836707"/>
              <a:gd name="connsiteY291" fmla="*/ 477376 h 2833294"/>
              <a:gd name="connsiteX292" fmla="*/ 387059 w 2836707"/>
              <a:gd name="connsiteY292" fmla="*/ 454153 h 2833294"/>
              <a:gd name="connsiteX293" fmla="*/ 399961 w 2836707"/>
              <a:gd name="connsiteY293" fmla="*/ 433510 h 2833294"/>
              <a:gd name="connsiteX294" fmla="*/ 415442 w 2836707"/>
              <a:gd name="connsiteY294" fmla="*/ 414587 h 2833294"/>
              <a:gd name="connsiteX295" fmla="*/ 434366 w 2836707"/>
              <a:gd name="connsiteY295" fmla="*/ 399104 h 2833294"/>
              <a:gd name="connsiteX296" fmla="*/ 455009 w 2836707"/>
              <a:gd name="connsiteY296" fmla="*/ 386202 h 2833294"/>
              <a:gd name="connsiteX297" fmla="*/ 478232 w 2836707"/>
              <a:gd name="connsiteY297" fmla="*/ 375880 h 2833294"/>
              <a:gd name="connsiteX298" fmla="*/ 503176 w 2836707"/>
              <a:gd name="connsiteY298" fmla="*/ 367279 h 2833294"/>
              <a:gd name="connsiteX299" fmla="*/ 528120 w 2836707"/>
              <a:gd name="connsiteY299" fmla="*/ 359538 h 2833294"/>
              <a:gd name="connsiteX300" fmla="*/ 554784 w 2836707"/>
              <a:gd name="connsiteY300" fmla="*/ 352656 h 2833294"/>
              <a:gd name="connsiteX301" fmla="*/ 580587 w 2836707"/>
              <a:gd name="connsiteY301" fmla="*/ 345775 h 2833294"/>
              <a:gd name="connsiteX302" fmla="*/ 606392 w 2836707"/>
              <a:gd name="connsiteY302" fmla="*/ 338034 h 2833294"/>
              <a:gd name="connsiteX303" fmla="*/ 631335 w 2836707"/>
              <a:gd name="connsiteY303" fmla="*/ 329433 h 2833294"/>
              <a:gd name="connsiteX304" fmla="*/ 654559 w 2836707"/>
              <a:gd name="connsiteY304" fmla="*/ 319111 h 2833294"/>
              <a:gd name="connsiteX305" fmla="*/ 676062 w 2836707"/>
              <a:gd name="connsiteY305" fmla="*/ 307070 h 2833294"/>
              <a:gd name="connsiteX306" fmla="*/ 694985 w 2836707"/>
              <a:gd name="connsiteY306" fmla="*/ 291587 h 2833294"/>
              <a:gd name="connsiteX307" fmla="*/ 714768 w 2836707"/>
              <a:gd name="connsiteY307" fmla="*/ 274384 h 2833294"/>
              <a:gd name="connsiteX308" fmla="*/ 731971 w 2836707"/>
              <a:gd name="connsiteY308" fmla="*/ 254601 h 2833294"/>
              <a:gd name="connsiteX309" fmla="*/ 748313 w 2836707"/>
              <a:gd name="connsiteY309" fmla="*/ 233957 h 2833294"/>
              <a:gd name="connsiteX310" fmla="*/ 764655 w 2836707"/>
              <a:gd name="connsiteY310" fmla="*/ 212454 h 2833294"/>
              <a:gd name="connsiteX311" fmla="*/ 780998 w 2836707"/>
              <a:gd name="connsiteY311" fmla="*/ 190950 h 2833294"/>
              <a:gd name="connsiteX312" fmla="*/ 797340 w 2836707"/>
              <a:gd name="connsiteY312" fmla="*/ 170307 h 2833294"/>
              <a:gd name="connsiteX313" fmla="*/ 815403 w 2836707"/>
              <a:gd name="connsiteY313" fmla="*/ 150524 h 2833294"/>
              <a:gd name="connsiteX314" fmla="*/ 833465 w 2836707"/>
              <a:gd name="connsiteY314" fmla="*/ 133322 h 2833294"/>
              <a:gd name="connsiteX315" fmla="*/ 854109 w 2836707"/>
              <a:gd name="connsiteY315" fmla="*/ 118699 h 2833294"/>
              <a:gd name="connsiteX316" fmla="*/ 875612 w 2836707"/>
              <a:gd name="connsiteY316" fmla="*/ 107517 h 2833294"/>
              <a:gd name="connsiteX317" fmla="*/ 901416 w 2836707"/>
              <a:gd name="connsiteY317" fmla="*/ 99776 h 2833294"/>
              <a:gd name="connsiteX318" fmla="*/ 928081 w 2836707"/>
              <a:gd name="connsiteY318" fmla="*/ 96335 h 2833294"/>
              <a:gd name="connsiteX319" fmla="*/ 955604 w 2836707"/>
              <a:gd name="connsiteY319" fmla="*/ 95475 h 2833294"/>
              <a:gd name="connsiteX320" fmla="*/ 984848 w 2836707"/>
              <a:gd name="connsiteY320" fmla="*/ 98056 h 2833294"/>
              <a:gd name="connsiteX321" fmla="*/ 1014093 w 2836707"/>
              <a:gd name="connsiteY321" fmla="*/ 101497 h 2833294"/>
              <a:gd name="connsiteX322" fmla="*/ 1043338 w 2836707"/>
              <a:gd name="connsiteY322" fmla="*/ 105797 h 2833294"/>
              <a:gd name="connsiteX323" fmla="*/ 1072582 w 2836707"/>
              <a:gd name="connsiteY323" fmla="*/ 109238 h 2833294"/>
              <a:gd name="connsiteX324" fmla="*/ 1101826 w 2836707"/>
              <a:gd name="connsiteY324" fmla="*/ 110958 h 2833294"/>
              <a:gd name="connsiteX325" fmla="*/ 1130211 w 2836707"/>
              <a:gd name="connsiteY325" fmla="*/ 110958 h 2833294"/>
              <a:gd name="connsiteX326" fmla="*/ 1156875 w 2836707"/>
              <a:gd name="connsiteY326" fmla="*/ 107517 h 2833294"/>
              <a:gd name="connsiteX327" fmla="*/ 1183539 w 2836707"/>
              <a:gd name="connsiteY327" fmla="*/ 100636 h 2833294"/>
              <a:gd name="connsiteX328" fmla="*/ 1209343 w 2836707"/>
              <a:gd name="connsiteY328" fmla="*/ 90315 h 2833294"/>
              <a:gd name="connsiteX329" fmla="*/ 1235146 w 2836707"/>
              <a:gd name="connsiteY329" fmla="*/ 76552 h 2833294"/>
              <a:gd name="connsiteX330" fmla="*/ 1260950 w 2836707"/>
              <a:gd name="connsiteY330" fmla="*/ 62790 h 2833294"/>
              <a:gd name="connsiteX331" fmla="*/ 1286754 w 2836707"/>
              <a:gd name="connsiteY331" fmla="*/ 47308 h 2833294"/>
              <a:gd name="connsiteX332" fmla="*/ 1311698 w 2836707"/>
              <a:gd name="connsiteY332" fmla="*/ 32685 h 2833294"/>
              <a:gd name="connsiteX333" fmla="*/ 1338362 w 2836707"/>
              <a:gd name="connsiteY333" fmla="*/ 19783 h 2833294"/>
              <a:gd name="connsiteX334" fmla="*/ 1364166 w 2836707"/>
              <a:gd name="connsiteY334" fmla="*/ 9461 h 2833294"/>
              <a:gd name="connsiteX335" fmla="*/ 1390830 w 2836707"/>
              <a:gd name="connsiteY335" fmla="*/ 2580 h 28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2836707" h="2833294">
                <a:moveTo>
                  <a:pt x="1418354" y="0"/>
                </a:moveTo>
                <a:lnTo>
                  <a:pt x="1445877" y="2580"/>
                </a:lnTo>
                <a:lnTo>
                  <a:pt x="1472542" y="9461"/>
                </a:lnTo>
                <a:lnTo>
                  <a:pt x="1498346" y="19783"/>
                </a:lnTo>
                <a:lnTo>
                  <a:pt x="1525009" y="32685"/>
                </a:lnTo>
                <a:lnTo>
                  <a:pt x="1549954" y="47308"/>
                </a:lnTo>
                <a:lnTo>
                  <a:pt x="1575758" y="62790"/>
                </a:lnTo>
                <a:lnTo>
                  <a:pt x="1601561" y="76552"/>
                </a:lnTo>
                <a:lnTo>
                  <a:pt x="1627365" y="90315"/>
                </a:lnTo>
                <a:lnTo>
                  <a:pt x="1652309" y="100636"/>
                </a:lnTo>
                <a:lnTo>
                  <a:pt x="1679833" y="107517"/>
                </a:lnTo>
                <a:lnTo>
                  <a:pt x="1706497" y="110958"/>
                </a:lnTo>
                <a:lnTo>
                  <a:pt x="1734881" y="110958"/>
                </a:lnTo>
                <a:lnTo>
                  <a:pt x="1764126" y="109238"/>
                </a:lnTo>
                <a:lnTo>
                  <a:pt x="1793370" y="105797"/>
                </a:lnTo>
                <a:lnTo>
                  <a:pt x="1822615" y="101497"/>
                </a:lnTo>
                <a:lnTo>
                  <a:pt x="1851859" y="98056"/>
                </a:lnTo>
                <a:lnTo>
                  <a:pt x="1881104" y="95475"/>
                </a:lnTo>
                <a:lnTo>
                  <a:pt x="1908627" y="96335"/>
                </a:lnTo>
                <a:lnTo>
                  <a:pt x="1935291" y="99776"/>
                </a:lnTo>
                <a:lnTo>
                  <a:pt x="1961095" y="107517"/>
                </a:lnTo>
                <a:lnTo>
                  <a:pt x="1982599" y="118699"/>
                </a:lnTo>
                <a:lnTo>
                  <a:pt x="2003241" y="133322"/>
                </a:lnTo>
                <a:lnTo>
                  <a:pt x="2021304" y="150524"/>
                </a:lnTo>
                <a:lnTo>
                  <a:pt x="2039367" y="170307"/>
                </a:lnTo>
                <a:lnTo>
                  <a:pt x="2055710" y="190950"/>
                </a:lnTo>
                <a:lnTo>
                  <a:pt x="2072052" y="212454"/>
                </a:lnTo>
                <a:lnTo>
                  <a:pt x="2088394" y="233957"/>
                </a:lnTo>
                <a:lnTo>
                  <a:pt x="2104736" y="254601"/>
                </a:lnTo>
                <a:lnTo>
                  <a:pt x="2121940" y="274384"/>
                </a:lnTo>
                <a:lnTo>
                  <a:pt x="2141723" y="291587"/>
                </a:lnTo>
                <a:lnTo>
                  <a:pt x="2160646" y="307070"/>
                </a:lnTo>
                <a:lnTo>
                  <a:pt x="2182149" y="319111"/>
                </a:lnTo>
                <a:lnTo>
                  <a:pt x="2205372" y="329433"/>
                </a:lnTo>
                <a:lnTo>
                  <a:pt x="2230316" y="338034"/>
                </a:lnTo>
                <a:lnTo>
                  <a:pt x="2256119" y="345775"/>
                </a:lnTo>
                <a:lnTo>
                  <a:pt x="2281923" y="352656"/>
                </a:lnTo>
                <a:lnTo>
                  <a:pt x="2308587" y="359538"/>
                </a:lnTo>
                <a:lnTo>
                  <a:pt x="2333531" y="367279"/>
                </a:lnTo>
                <a:lnTo>
                  <a:pt x="2358474" y="375880"/>
                </a:lnTo>
                <a:lnTo>
                  <a:pt x="2381698" y="386202"/>
                </a:lnTo>
                <a:lnTo>
                  <a:pt x="2402342" y="399104"/>
                </a:lnTo>
                <a:lnTo>
                  <a:pt x="2421265" y="414587"/>
                </a:lnTo>
                <a:lnTo>
                  <a:pt x="2436746" y="433510"/>
                </a:lnTo>
                <a:lnTo>
                  <a:pt x="2449649" y="454153"/>
                </a:lnTo>
                <a:lnTo>
                  <a:pt x="2459970" y="477376"/>
                </a:lnTo>
                <a:lnTo>
                  <a:pt x="2468571" y="502321"/>
                </a:lnTo>
                <a:lnTo>
                  <a:pt x="2476312" y="527264"/>
                </a:lnTo>
                <a:lnTo>
                  <a:pt x="2483194" y="553929"/>
                </a:lnTo>
                <a:lnTo>
                  <a:pt x="2490075" y="579732"/>
                </a:lnTo>
                <a:lnTo>
                  <a:pt x="2497816" y="605537"/>
                </a:lnTo>
                <a:lnTo>
                  <a:pt x="2506417" y="630482"/>
                </a:lnTo>
                <a:lnTo>
                  <a:pt x="2516738" y="653705"/>
                </a:lnTo>
                <a:lnTo>
                  <a:pt x="2528781" y="675208"/>
                </a:lnTo>
                <a:lnTo>
                  <a:pt x="2544263" y="694132"/>
                </a:lnTo>
                <a:lnTo>
                  <a:pt x="2561465" y="713915"/>
                </a:lnTo>
                <a:lnTo>
                  <a:pt x="2581248" y="731117"/>
                </a:lnTo>
                <a:lnTo>
                  <a:pt x="2601892" y="747460"/>
                </a:lnTo>
                <a:lnTo>
                  <a:pt x="2624255" y="763802"/>
                </a:lnTo>
                <a:lnTo>
                  <a:pt x="2645758" y="780145"/>
                </a:lnTo>
                <a:lnTo>
                  <a:pt x="2666401" y="796488"/>
                </a:lnTo>
                <a:lnTo>
                  <a:pt x="2686183" y="814551"/>
                </a:lnTo>
                <a:lnTo>
                  <a:pt x="2703387" y="832614"/>
                </a:lnTo>
                <a:lnTo>
                  <a:pt x="2718009" y="853257"/>
                </a:lnTo>
                <a:lnTo>
                  <a:pt x="2729191" y="874760"/>
                </a:lnTo>
                <a:lnTo>
                  <a:pt x="2736932" y="900565"/>
                </a:lnTo>
                <a:lnTo>
                  <a:pt x="2740372" y="927229"/>
                </a:lnTo>
                <a:lnTo>
                  <a:pt x="2741233" y="954754"/>
                </a:lnTo>
                <a:lnTo>
                  <a:pt x="2738652" y="983998"/>
                </a:lnTo>
                <a:lnTo>
                  <a:pt x="2735211" y="1013242"/>
                </a:lnTo>
                <a:lnTo>
                  <a:pt x="2730911" y="1042487"/>
                </a:lnTo>
                <a:lnTo>
                  <a:pt x="2727470" y="1071732"/>
                </a:lnTo>
                <a:lnTo>
                  <a:pt x="2725751" y="1100977"/>
                </a:lnTo>
                <a:lnTo>
                  <a:pt x="2725751" y="1129361"/>
                </a:lnTo>
                <a:lnTo>
                  <a:pt x="2729191" y="1156025"/>
                </a:lnTo>
                <a:lnTo>
                  <a:pt x="2736071" y="1182689"/>
                </a:lnTo>
                <a:lnTo>
                  <a:pt x="2746393" y="1207634"/>
                </a:lnTo>
                <a:lnTo>
                  <a:pt x="2760156" y="1233438"/>
                </a:lnTo>
                <a:lnTo>
                  <a:pt x="2773917" y="1259242"/>
                </a:lnTo>
                <a:lnTo>
                  <a:pt x="2789400" y="1285046"/>
                </a:lnTo>
                <a:lnTo>
                  <a:pt x="2804021" y="1309991"/>
                </a:lnTo>
                <a:lnTo>
                  <a:pt x="2816924" y="1336654"/>
                </a:lnTo>
                <a:lnTo>
                  <a:pt x="2827245" y="1362459"/>
                </a:lnTo>
                <a:lnTo>
                  <a:pt x="2834126" y="1389123"/>
                </a:lnTo>
                <a:lnTo>
                  <a:pt x="2836707" y="1416647"/>
                </a:lnTo>
                <a:lnTo>
                  <a:pt x="2834126" y="1444171"/>
                </a:lnTo>
                <a:lnTo>
                  <a:pt x="2827245" y="1470836"/>
                </a:lnTo>
                <a:lnTo>
                  <a:pt x="2816924" y="1496640"/>
                </a:lnTo>
                <a:lnTo>
                  <a:pt x="2804021" y="1523304"/>
                </a:lnTo>
                <a:lnTo>
                  <a:pt x="2789400" y="1548248"/>
                </a:lnTo>
                <a:lnTo>
                  <a:pt x="2773917" y="1574053"/>
                </a:lnTo>
                <a:lnTo>
                  <a:pt x="2760156" y="1599857"/>
                </a:lnTo>
                <a:lnTo>
                  <a:pt x="2746393" y="1625660"/>
                </a:lnTo>
                <a:lnTo>
                  <a:pt x="2736071" y="1650605"/>
                </a:lnTo>
                <a:lnTo>
                  <a:pt x="2729191" y="1677269"/>
                </a:lnTo>
                <a:lnTo>
                  <a:pt x="2725751" y="1703933"/>
                </a:lnTo>
                <a:lnTo>
                  <a:pt x="2725751" y="1732318"/>
                </a:lnTo>
                <a:lnTo>
                  <a:pt x="2727470" y="1761563"/>
                </a:lnTo>
                <a:lnTo>
                  <a:pt x="2730911" y="1790807"/>
                </a:lnTo>
                <a:lnTo>
                  <a:pt x="2735211" y="1820052"/>
                </a:lnTo>
                <a:lnTo>
                  <a:pt x="2738652" y="1849297"/>
                </a:lnTo>
                <a:lnTo>
                  <a:pt x="2741233" y="1878541"/>
                </a:lnTo>
                <a:lnTo>
                  <a:pt x="2740372" y="1906066"/>
                </a:lnTo>
                <a:lnTo>
                  <a:pt x="2736932" y="1932731"/>
                </a:lnTo>
                <a:lnTo>
                  <a:pt x="2729191" y="1958534"/>
                </a:lnTo>
                <a:lnTo>
                  <a:pt x="2718009" y="1980037"/>
                </a:lnTo>
                <a:lnTo>
                  <a:pt x="2703387" y="2000681"/>
                </a:lnTo>
                <a:lnTo>
                  <a:pt x="2686183" y="2018744"/>
                </a:lnTo>
                <a:lnTo>
                  <a:pt x="2666401" y="2036806"/>
                </a:lnTo>
                <a:lnTo>
                  <a:pt x="2645758" y="2053150"/>
                </a:lnTo>
                <a:lnTo>
                  <a:pt x="2624255" y="2069492"/>
                </a:lnTo>
                <a:lnTo>
                  <a:pt x="2601892" y="2085835"/>
                </a:lnTo>
                <a:lnTo>
                  <a:pt x="2581248" y="2102177"/>
                </a:lnTo>
                <a:lnTo>
                  <a:pt x="2561465" y="2119379"/>
                </a:lnTo>
                <a:lnTo>
                  <a:pt x="2544263" y="2139163"/>
                </a:lnTo>
                <a:lnTo>
                  <a:pt x="2528781" y="2158086"/>
                </a:lnTo>
                <a:lnTo>
                  <a:pt x="2516738" y="2179589"/>
                </a:lnTo>
                <a:lnTo>
                  <a:pt x="2506417" y="2202813"/>
                </a:lnTo>
                <a:lnTo>
                  <a:pt x="2497816" y="2227757"/>
                </a:lnTo>
                <a:lnTo>
                  <a:pt x="2490075" y="2253562"/>
                </a:lnTo>
                <a:lnTo>
                  <a:pt x="2483194" y="2279366"/>
                </a:lnTo>
                <a:lnTo>
                  <a:pt x="2476312" y="2306030"/>
                </a:lnTo>
                <a:lnTo>
                  <a:pt x="2468571" y="2330974"/>
                </a:lnTo>
                <a:lnTo>
                  <a:pt x="2459970" y="2355917"/>
                </a:lnTo>
                <a:lnTo>
                  <a:pt x="2449649" y="2379141"/>
                </a:lnTo>
                <a:lnTo>
                  <a:pt x="2436746" y="2399785"/>
                </a:lnTo>
                <a:lnTo>
                  <a:pt x="2421265" y="2418708"/>
                </a:lnTo>
                <a:lnTo>
                  <a:pt x="2402342" y="2434190"/>
                </a:lnTo>
                <a:lnTo>
                  <a:pt x="2381698" y="2447092"/>
                </a:lnTo>
                <a:lnTo>
                  <a:pt x="2358474" y="2457414"/>
                </a:lnTo>
                <a:lnTo>
                  <a:pt x="2333531" y="2466015"/>
                </a:lnTo>
                <a:lnTo>
                  <a:pt x="2308587" y="2473756"/>
                </a:lnTo>
                <a:lnTo>
                  <a:pt x="2281923" y="2480638"/>
                </a:lnTo>
                <a:lnTo>
                  <a:pt x="2256119" y="2487519"/>
                </a:lnTo>
                <a:lnTo>
                  <a:pt x="2230316" y="2495260"/>
                </a:lnTo>
                <a:lnTo>
                  <a:pt x="2205372" y="2503862"/>
                </a:lnTo>
                <a:lnTo>
                  <a:pt x="2182149" y="2514184"/>
                </a:lnTo>
                <a:lnTo>
                  <a:pt x="2160646" y="2526225"/>
                </a:lnTo>
                <a:lnTo>
                  <a:pt x="2141723" y="2541707"/>
                </a:lnTo>
                <a:lnTo>
                  <a:pt x="2121940" y="2558911"/>
                </a:lnTo>
                <a:lnTo>
                  <a:pt x="2104736" y="2578694"/>
                </a:lnTo>
                <a:lnTo>
                  <a:pt x="2088394" y="2599337"/>
                </a:lnTo>
                <a:lnTo>
                  <a:pt x="2072052" y="2620840"/>
                </a:lnTo>
                <a:lnTo>
                  <a:pt x="2055710" y="2642344"/>
                </a:lnTo>
                <a:lnTo>
                  <a:pt x="2039367" y="2662987"/>
                </a:lnTo>
                <a:lnTo>
                  <a:pt x="2021304" y="2682770"/>
                </a:lnTo>
                <a:lnTo>
                  <a:pt x="2003241" y="2699973"/>
                </a:lnTo>
                <a:lnTo>
                  <a:pt x="1982599" y="2714595"/>
                </a:lnTo>
                <a:lnTo>
                  <a:pt x="1961095" y="2725777"/>
                </a:lnTo>
                <a:lnTo>
                  <a:pt x="1935291" y="2733518"/>
                </a:lnTo>
                <a:lnTo>
                  <a:pt x="1908627" y="2736959"/>
                </a:lnTo>
                <a:lnTo>
                  <a:pt x="1881104" y="2737819"/>
                </a:lnTo>
                <a:lnTo>
                  <a:pt x="1851859" y="2735238"/>
                </a:lnTo>
                <a:lnTo>
                  <a:pt x="1822615" y="2731799"/>
                </a:lnTo>
                <a:lnTo>
                  <a:pt x="1793370" y="2727497"/>
                </a:lnTo>
                <a:lnTo>
                  <a:pt x="1764126" y="2724057"/>
                </a:lnTo>
                <a:lnTo>
                  <a:pt x="1734881" y="2722336"/>
                </a:lnTo>
                <a:lnTo>
                  <a:pt x="1706497" y="2722336"/>
                </a:lnTo>
                <a:lnTo>
                  <a:pt x="1679833" y="2725777"/>
                </a:lnTo>
                <a:lnTo>
                  <a:pt x="1652309" y="2732658"/>
                </a:lnTo>
                <a:lnTo>
                  <a:pt x="1627365" y="2742980"/>
                </a:lnTo>
                <a:lnTo>
                  <a:pt x="1601561" y="2756742"/>
                </a:lnTo>
                <a:lnTo>
                  <a:pt x="1575758" y="2770505"/>
                </a:lnTo>
                <a:lnTo>
                  <a:pt x="1549954" y="2785987"/>
                </a:lnTo>
                <a:lnTo>
                  <a:pt x="1525009" y="2800609"/>
                </a:lnTo>
                <a:lnTo>
                  <a:pt x="1498346" y="2813511"/>
                </a:lnTo>
                <a:lnTo>
                  <a:pt x="1472542" y="2823833"/>
                </a:lnTo>
                <a:lnTo>
                  <a:pt x="1445877" y="2830714"/>
                </a:lnTo>
                <a:lnTo>
                  <a:pt x="1418354" y="2833294"/>
                </a:lnTo>
                <a:lnTo>
                  <a:pt x="1390830" y="2830714"/>
                </a:lnTo>
                <a:lnTo>
                  <a:pt x="1364166" y="2823833"/>
                </a:lnTo>
                <a:lnTo>
                  <a:pt x="1338362" y="2813511"/>
                </a:lnTo>
                <a:lnTo>
                  <a:pt x="1311698" y="2800609"/>
                </a:lnTo>
                <a:lnTo>
                  <a:pt x="1286754" y="2785987"/>
                </a:lnTo>
                <a:lnTo>
                  <a:pt x="1260950" y="2770505"/>
                </a:lnTo>
                <a:lnTo>
                  <a:pt x="1235146" y="2756742"/>
                </a:lnTo>
                <a:lnTo>
                  <a:pt x="1209343" y="2742980"/>
                </a:lnTo>
                <a:lnTo>
                  <a:pt x="1183539" y="2732658"/>
                </a:lnTo>
                <a:lnTo>
                  <a:pt x="1156875" y="2725777"/>
                </a:lnTo>
                <a:lnTo>
                  <a:pt x="1130211" y="2722336"/>
                </a:lnTo>
                <a:lnTo>
                  <a:pt x="1101826" y="2722336"/>
                </a:lnTo>
                <a:lnTo>
                  <a:pt x="1072582" y="2724057"/>
                </a:lnTo>
                <a:lnTo>
                  <a:pt x="1043338" y="2727497"/>
                </a:lnTo>
                <a:lnTo>
                  <a:pt x="1014093" y="2731799"/>
                </a:lnTo>
                <a:lnTo>
                  <a:pt x="984848" y="2735238"/>
                </a:lnTo>
                <a:lnTo>
                  <a:pt x="955604" y="2737819"/>
                </a:lnTo>
                <a:lnTo>
                  <a:pt x="928081" y="2736959"/>
                </a:lnTo>
                <a:lnTo>
                  <a:pt x="901416" y="2733518"/>
                </a:lnTo>
                <a:lnTo>
                  <a:pt x="875612" y="2725777"/>
                </a:lnTo>
                <a:lnTo>
                  <a:pt x="854109" y="2714595"/>
                </a:lnTo>
                <a:lnTo>
                  <a:pt x="833465" y="2699973"/>
                </a:lnTo>
                <a:lnTo>
                  <a:pt x="815403" y="2682770"/>
                </a:lnTo>
                <a:lnTo>
                  <a:pt x="797340" y="2662987"/>
                </a:lnTo>
                <a:lnTo>
                  <a:pt x="780998" y="2642344"/>
                </a:lnTo>
                <a:lnTo>
                  <a:pt x="764655" y="2620840"/>
                </a:lnTo>
                <a:lnTo>
                  <a:pt x="748313" y="2599337"/>
                </a:lnTo>
                <a:lnTo>
                  <a:pt x="731971" y="2578694"/>
                </a:lnTo>
                <a:lnTo>
                  <a:pt x="714768" y="2558911"/>
                </a:lnTo>
                <a:lnTo>
                  <a:pt x="694985" y="2541707"/>
                </a:lnTo>
                <a:lnTo>
                  <a:pt x="676062" y="2526225"/>
                </a:lnTo>
                <a:lnTo>
                  <a:pt x="654559" y="2514184"/>
                </a:lnTo>
                <a:lnTo>
                  <a:pt x="631335" y="2503862"/>
                </a:lnTo>
                <a:lnTo>
                  <a:pt x="606392" y="2495260"/>
                </a:lnTo>
                <a:lnTo>
                  <a:pt x="580587" y="2487519"/>
                </a:lnTo>
                <a:lnTo>
                  <a:pt x="554784" y="2480638"/>
                </a:lnTo>
                <a:lnTo>
                  <a:pt x="528120" y="2473756"/>
                </a:lnTo>
                <a:lnTo>
                  <a:pt x="503176" y="2466015"/>
                </a:lnTo>
                <a:lnTo>
                  <a:pt x="478232" y="2457414"/>
                </a:lnTo>
                <a:lnTo>
                  <a:pt x="455009" y="2447092"/>
                </a:lnTo>
                <a:lnTo>
                  <a:pt x="434366" y="2434190"/>
                </a:lnTo>
                <a:lnTo>
                  <a:pt x="415442" y="2418708"/>
                </a:lnTo>
                <a:lnTo>
                  <a:pt x="399961" y="2399785"/>
                </a:lnTo>
                <a:lnTo>
                  <a:pt x="387059" y="2379141"/>
                </a:lnTo>
                <a:lnTo>
                  <a:pt x="376737" y="2355917"/>
                </a:lnTo>
                <a:lnTo>
                  <a:pt x="368136" y="2330974"/>
                </a:lnTo>
                <a:lnTo>
                  <a:pt x="360395" y="2306030"/>
                </a:lnTo>
                <a:lnTo>
                  <a:pt x="353514" y="2279366"/>
                </a:lnTo>
                <a:lnTo>
                  <a:pt x="346633" y="2253562"/>
                </a:lnTo>
                <a:lnTo>
                  <a:pt x="338891" y="2227757"/>
                </a:lnTo>
                <a:lnTo>
                  <a:pt x="330290" y="2202813"/>
                </a:lnTo>
                <a:lnTo>
                  <a:pt x="319968" y="2179589"/>
                </a:lnTo>
                <a:lnTo>
                  <a:pt x="307927" y="2158086"/>
                </a:lnTo>
                <a:lnTo>
                  <a:pt x="292445" y="2139163"/>
                </a:lnTo>
                <a:lnTo>
                  <a:pt x="275242" y="2119379"/>
                </a:lnTo>
                <a:lnTo>
                  <a:pt x="255459" y="2102177"/>
                </a:lnTo>
                <a:lnTo>
                  <a:pt x="233955" y="2085835"/>
                </a:lnTo>
                <a:lnTo>
                  <a:pt x="212452" y="2069492"/>
                </a:lnTo>
                <a:lnTo>
                  <a:pt x="190950" y="2053150"/>
                </a:lnTo>
                <a:lnTo>
                  <a:pt x="170306" y="2036806"/>
                </a:lnTo>
                <a:lnTo>
                  <a:pt x="150523" y="2018744"/>
                </a:lnTo>
                <a:lnTo>
                  <a:pt x="133321" y="2000681"/>
                </a:lnTo>
                <a:lnTo>
                  <a:pt x="118699" y="1980037"/>
                </a:lnTo>
                <a:lnTo>
                  <a:pt x="107517" y="1958534"/>
                </a:lnTo>
                <a:lnTo>
                  <a:pt x="99776" y="1932731"/>
                </a:lnTo>
                <a:lnTo>
                  <a:pt x="96335" y="1906066"/>
                </a:lnTo>
                <a:lnTo>
                  <a:pt x="95474" y="1878541"/>
                </a:lnTo>
                <a:lnTo>
                  <a:pt x="98055" y="1849297"/>
                </a:lnTo>
                <a:lnTo>
                  <a:pt x="101496" y="1820052"/>
                </a:lnTo>
                <a:lnTo>
                  <a:pt x="105796" y="1790807"/>
                </a:lnTo>
                <a:lnTo>
                  <a:pt x="109237" y="1761563"/>
                </a:lnTo>
                <a:lnTo>
                  <a:pt x="110958" y="1732318"/>
                </a:lnTo>
                <a:lnTo>
                  <a:pt x="110958" y="1703933"/>
                </a:lnTo>
                <a:lnTo>
                  <a:pt x="107517" y="1677269"/>
                </a:lnTo>
                <a:lnTo>
                  <a:pt x="100636" y="1650605"/>
                </a:lnTo>
                <a:lnTo>
                  <a:pt x="90314" y="1625660"/>
                </a:lnTo>
                <a:lnTo>
                  <a:pt x="77412" y="1599857"/>
                </a:lnTo>
                <a:lnTo>
                  <a:pt x="62790" y="1574053"/>
                </a:lnTo>
                <a:lnTo>
                  <a:pt x="47308" y="1548248"/>
                </a:lnTo>
                <a:lnTo>
                  <a:pt x="32686" y="1523304"/>
                </a:lnTo>
                <a:lnTo>
                  <a:pt x="19783" y="1496640"/>
                </a:lnTo>
                <a:lnTo>
                  <a:pt x="9462" y="1470836"/>
                </a:lnTo>
                <a:lnTo>
                  <a:pt x="2581" y="1444171"/>
                </a:lnTo>
                <a:lnTo>
                  <a:pt x="0" y="1416647"/>
                </a:lnTo>
                <a:lnTo>
                  <a:pt x="2581" y="1389123"/>
                </a:lnTo>
                <a:lnTo>
                  <a:pt x="9462" y="1362459"/>
                </a:lnTo>
                <a:lnTo>
                  <a:pt x="19783" y="1336654"/>
                </a:lnTo>
                <a:lnTo>
                  <a:pt x="32686" y="1309991"/>
                </a:lnTo>
                <a:lnTo>
                  <a:pt x="47308" y="1285046"/>
                </a:lnTo>
                <a:lnTo>
                  <a:pt x="62790" y="1259242"/>
                </a:lnTo>
                <a:lnTo>
                  <a:pt x="77412" y="1233438"/>
                </a:lnTo>
                <a:lnTo>
                  <a:pt x="90314" y="1207634"/>
                </a:lnTo>
                <a:lnTo>
                  <a:pt x="100636" y="1182689"/>
                </a:lnTo>
                <a:lnTo>
                  <a:pt x="107517" y="1156025"/>
                </a:lnTo>
                <a:lnTo>
                  <a:pt x="110958" y="1129361"/>
                </a:lnTo>
                <a:lnTo>
                  <a:pt x="110958" y="1100977"/>
                </a:lnTo>
                <a:lnTo>
                  <a:pt x="109237" y="1071732"/>
                </a:lnTo>
                <a:lnTo>
                  <a:pt x="105796" y="1042487"/>
                </a:lnTo>
                <a:lnTo>
                  <a:pt x="101496" y="1013242"/>
                </a:lnTo>
                <a:lnTo>
                  <a:pt x="98055" y="983998"/>
                </a:lnTo>
                <a:lnTo>
                  <a:pt x="95474" y="954754"/>
                </a:lnTo>
                <a:lnTo>
                  <a:pt x="96335" y="927229"/>
                </a:lnTo>
                <a:lnTo>
                  <a:pt x="99776" y="900565"/>
                </a:lnTo>
                <a:lnTo>
                  <a:pt x="107517" y="874760"/>
                </a:lnTo>
                <a:lnTo>
                  <a:pt x="118699" y="853257"/>
                </a:lnTo>
                <a:lnTo>
                  <a:pt x="133321" y="832614"/>
                </a:lnTo>
                <a:lnTo>
                  <a:pt x="150523" y="814551"/>
                </a:lnTo>
                <a:lnTo>
                  <a:pt x="170306" y="796488"/>
                </a:lnTo>
                <a:lnTo>
                  <a:pt x="190950" y="780145"/>
                </a:lnTo>
                <a:lnTo>
                  <a:pt x="212452" y="763802"/>
                </a:lnTo>
                <a:lnTo>
                  <a:pt x="233955" y="747460"/>
                </a:lnTo>
                <a:lnTo>
                  <a:pt x="255459" y="731117"/>
                </a:lnTo>
                <a:lnTo>
                  <a:pt x="275242" y="713915"/>
                </a:lnTo>
                <a:lnTo>
                  <a:pt x="292445" y="694132"/>
                </a:lnTo>
                <a:lnTo>
                  <a:pt x="307927" y="675208"/>
                </a:lnTo>
                <a:lnTo>
                  <a:pt x="319968" y="653705"/>
                </a:lnTo>
                <a:lnTo>
                  <a:pt x="330290" y="630482"/>
                </a:lnTo>
                <a:lnTo>
                  <a:pt x="338891" y="605537"/>
                </a:lnTo>
                <a:lnTo>
                  <a:pt x="346633" y="579732"/>
                </a:lnTo>
                <a:lnTo>
                  <a:pt x="353514" y="553929"/>
                </a:lnTo>
                <a:lnTo>
                  <a:pt x="360395" y="527264"/>
                </a:lnTo>
                <a:lnTo>
                  <a:pt x="368136" y="502321"/>
                </a:lnTo>
                <a:lnTo>
                  <a:pt x="376737" y="477376"/>
                </a:lnTo>
                <a:lnTo>
                  <a:pt x="387059" y="454153"/>
                </a:lnTo>
                <a:lnTo>
                  <a:pt x="399961" y="433510"/>
                </a:lnTo>
                <a:lnTo>
                  <a:pt x="415442" y="414587"/>
                </a:lnTo>
                <a:lnTo>
                  <a:pt x="434366" y="399104"/>
                </a:lnTo>
                <a:lnTo>
                  <a:pt x="455009" y="386202"/>
                </a:lnTo>
                <a:lnTo>
                  <a:pt x="478232" y="375880"/>
                </a:lnTo>
                <a:lnTo>
                  <a:pt x="503176" y="367279"/>
                </a:lnTo>
                <a:lnTo>
                  <a:pt x="528120" y="359538"/>
                </a:lnTo>
                <a:lnTo>
                  <a:pt x="554784" y="352656"/>
                </a:lnTo>
                <a:lnTo>
                  <a:pt x="580587" y="345775"/>
                </a:lnTo>
                <a:lnTo>
                  <a:pt x="606392" y="338034"/>
                </a:lnTo>
                <a:lnTo>
                  <a:pt x="631335" y="329433"/>
                </a:lnTo>
                <a:lnTo>
                  <a:pt x="654559" y="319111"/>
                </a:lnTo>
                <a:lnTo>
                  <a:pt x="676062" y="307070"/>
                </a:lnTo>
                <a:lnTo>
                  <a:pt x="694985" y="291587"/>
                </a:lnTo>
                <a:lnTo>
                  <a:pt x="714768" y="274384"/>
                </a:lnTo>
                <a:lnTo>
                  <a:pt x="731971" y="254601"/>
                </a:lnTo>
                <a:lnTo>
                  <a:pt x="748313" y="233957"/>
                </a:lnTo>
                <a:lnTo>
                  <a:pt x="764655" y="212454"/>
                </a:lnTo>
                <a:lnTo>
                  <a:pt x="780998" y="190950"/>
                </a:lnTo>
                <a:lnTo>
                  <a:pt x="797340" y="170307"/>
                </a:lnTo>
                <a:lnTo>
                  <a:pt x="815403" y="150524"/>
                </a:lnTo>
                <a:lnTo>
                  <a:pt x="833465" y="133322"/>
                </a:lnTo>
                <a:lnTo>
                  <a:pt x="854109" y="118699"/>
                </a:lnTo>
                <a:lnTo>
                  <a:pt x="875612" y="107517"/>
                </a:lnTo>
                <a:lnTo>
                  <a:pt x="901416" y="99776"/>
                </a:lnTo>
                <a:lnTo>
                  <a:pt x="928081" y="96335"/>
                </a:lnTo>
                <a:lnTo>
                  <a:pt x="955604" y="95475"/>
                </a:lnTo>
                <a:lnTo>
                  <a:pt x="984848" y="98056"/>
                </a:lnTo>
                <a:lnTo>
                  <a:pt x="1014093" y="101497"/>
                </a:lnTo>
                <a:lnTo>
                  <a:pt x="1043338" y="105797"/>
                </a:lnTo>
                <a:lnTo>
                  <a:pt x="1072582" y="109238"/>
                </a:lnTo>
                <a:lnTo>
                  <a:pt x="1101826" y="110958"/>
                </a:lnTo>
                <a:lnTo>
                  <a:pt x="1130211" y="110958"/>
                </a:lnTo>
                <a:lnTo>
                  <a:pt x="1156875" y="107517"/>
                </a:lnTo>
                <a:lnTo>
                  <a:pt x="1183539" y="100636"/>
                </a:lnTo>
                <a:lnTo>
                  <a:pt x="1209343" y="90315"/>
                </a:lnTo>
                <a:lnTo>
                  <a:pt x="1235146" y="76552"/>
                </a:lnTo>
                <a:lnTo>
                  <a:pt x="1260950" y="62790"/>
                </a:lnTo>
                <a:lnTo>
                  <a:pt x="1286754" y="47308"/>
                </a:lnTo>
                <a:lnTo>
                  <a:pt x="1311698" y="32685"/>
                </a:lnTo>
                <a:lnTo>
                  <a:pt x="1338362" y="19783"/>
                </a:lnTo>
                <a:lnTo>
                  <a:pt x="1364166" y="9461"/>
                </a:lnTo>
                <a:lnTo>
                  <a:pt x="1390830" y="25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żywność, naczynie, pizza, patelnia&#10;&#10;Opis wygenerowany automatycznie">
            <a:extLst>
              <a:ext uri="{FF2B5EF4-FFF2-40B4-BE49-F238E27FC236}">
                <a16:creationId xmlns:a16="http://schemas.microsoft.com/office/drawing/2014/main" id="{464A2EA9-4793-474A-A800-A72B0CDA7C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5550" r="2" b="3634"/>
          <a:stretch/>
        </p:blipFill>
        <p:spPr>
          <a:xfrm>
            <a:off x="6415688" y="3440377"/>
            <a:ext cx="1737712" cy="1546589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D3DD866-9865-42E4-989A-17A2755F2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78598" y="3909952"/>
            <a:ext cx="3313402" cy="2948047"/>
          </a:xfrm>
          <a:custGeom>
            <a:avLst/>
            <a:gdLst>
              <a:gd name="connsiteX0" fmla="*/ 1934947 w 3313402"/>
              <a:gd name="connsiteY0" fmla="*/ 0 h 2948047"/>
              <a:gd name="connsiteX1" fmla="*/ 1972495 w 3313402"/>
              <a:gd name="connsiteY1" fmla="*/ 3519 h 2948047"/>
              <a:gd name="connsiteX2" fmla="*/ 2008871 w 3313402"/>
              <a:gd name="connsiteY2" fmla="*/ 12907 h 2948047"/>
              <a:gd name="connsiteX3" fmla="*/ 2044074 w 3313402"/>
              <a:gd name="connsiteY3" fmla="*/ 26988 h 2948047"/>
              <a:gd name="connsiteX4" fmla="*/ 2080448 w 3313402"/>
              <a:gd name="connsiteY4" fmla="*/ 44589 h 2948047"/>
              <a:gd name="connsiteX5" fmla="*/ 2114478 w 3313402"/>
              <a:gd name="connsiteY5" fmla="*/ 64537 h 2948047"/>
              <a:gd name="connsiteX6" fmla="*/ 2149681 w 3313402"/>
              <a:gd name="connsiteY6" fmla="*/ 85659 h 2948047"/>
              <a:gd name="connsiteX7" fmla="*/ 2184882 w 3313402"/>
              <a:gd name="connsiteY7" fmla="*/ 104433 h 2948047"/>
              <a:gd name="connsiteX8" fmla="*/ 2220084 w 3313402"/>
              <a:gd name="connsiteY8" fmla="*/ 123208 h 2948047"/>
              <a:gd name="connsiteX9" fmla="*/ 2254113 w 3313402"/>
              <a:gd name="connsiteY9" fmla="*/ 137288 h 2948047"/>
              <a:gd name="connsiteX10" fmla="*/ 2291662 w 3313402"/>
              <a:gd name="connsiteY10" fmla="*/ 146675 h 2948047"/>
              <a:gd name="connsiteX11" fmla="*/ 2328037 w 3313402"/>
              <a:gd name="connsiteY11" fmla="*/ 151369 h 2948047"/>
              <a:gd name="connsiteX12" fmla="*/ 2366759 w 3313402"/>
              <a:gd name="connsiteY12" fmla="*/ 151369 h 2948047"/>
              <a:gd name="connsiteX13" fmla="*/ 2406656 w 3313402"/>
              <a:gd name="connsiteY13" fmla="*/ 149023 h 2948047"/>
              <a:gd name="connsiteX14" fmla="*/ 2446551 w 3313402"/>
              <a:gd name="connsiteY14" fmla="*/ 144329 h 2948047"/>
              <a:gd name="connsiteX15" fmla="*/ 2486448 w 3313402"/>
              <a:gd name="connsiteY15" fmla="*/ 138462 h 2948047"/>
              <a:gd name="connsiteX16" fmla="*/ 2526343 w 3313402"/>
              <a:gd name="connsiteY16" fmla="*/ 133769 h 2948047"/>
              <a:gd name="connsiteX17" fmla="*/ 2566239 w 3313402"/>
              <a:gd name="connsiteY17" fmla="*/ 130247 h 2948047"/>
              <a:gd name="connsiteX18" fmla="*/ 2603787 w 3313402"/>
              <a:gd name="connsiteY18" fmla="*/ 131421 h 2948047"/>
              <a:gd name="connsiteX19" fmla="*/ 2640163 w 3313402"/>
              <a:gd name="connsiteY19" fmla="*/ 136115 h 2948047"/>
              <a:gd name="connsiteX20" fmla="*/ 2675366 w 3313402"/>
              <a:gd name="connsiteY20" fmla="*/ 146675 h 2948047"/>
              <a:gd name="connsiteX21" fmla="*/ 2704702 w 3313402"/>
              <a:gd name="connsiteY21" fmla="*/ 161930 h 2948047"/>
              <a:gd name="connsiteX22" fmla="*/ 2732862 w 3313402"/>
              <a:gd name="connsiteY22" fmla="*/ 181878 h 2948047"/>
              <a:gd name="connsiteX23" fmla="*/ 2757504 w 3313402"/>
              <a:gd name="connsiteY23" fmla="*/ 205346 h 2948047"/>
              <a:gd name="connsiteX24" fmla="*/ 2782146 w 3313402"/>
              <a:gd name="connsiteY24" fmla="*/ 232334 h 2948047"/>
              <a:gd name="connsiteX25" fmla="*/ 2804440 w 3313402"/>
              <a:gd name="connsiteY25" fmla="*/ 260495 h 2948047"/>
              <a:gd name="connsiteX26" fmla="*/ 2826735 w 3313402"/>
              <a:gd name="connsiteY26" fmla="*/ 289831 h 2948047"/>
              <a:gd name="connsiteX27" fmla="*/ 2849030 w 3313402"/>
              <a:gd name="connsiteY27" fmla="*/ 319166 h 2948047"/>
              <a:gd name="connsiteX28" fmla="*/ 2871324 w 3313402"/>
              <a:gd name="connsiteY28" fmla="*/ 347327 h 2948047"/>
              <a:gd name="connsiteX29" fmla="*/ 2894793 w 3313402"/>
              <a:gd name="connsiteY29" fmla="*/ 374315 h 2948047"/>
              <a:gd name="connsiteX30" fmla="*/ 2921781 w 3313402"/>
              <a:gd name="connsiteY30" fmla="*/ 397785 h 2948047"/>
              <a:gd name="connsiteX31" fmla="*/ 2947597 w 3313402"/>
              <a:gd name="connsiteY31" fmla="*/ 418906 h 2948047"/>
              <a:gd name="connsiteX32" fmla="*/ 2976931 w 3313402"/>
              <a:gd name="connsiteY32" fmla="*/ 435332 h 2948047"/>
              <a:gd name="connsiteX33" fmla="*/ 3008614 w 3313402"/>
              <a:gd name="connsiteY33" fmla="*/ 449413 h 2948047"/>
              <a:gd name="connsiteX34" fmla="*/ 3042641 w 3313402"/>
              <a:gd name="connsiteY34" fmla="*/ 461147 h 2948047"/>
              <a:gd name="connsiteX35" fmla="*/ 3077843 w 3313402"/>
              <a:gd name="connsiteY35" fmla="*/ 471708 h 2948047"/>
              <a:gd name="connsiteX36" fmla="*/ 3113046 w 3313402"/>
              <a:gd name="connsiteY36" fmla="*/ 481096 h 2948047"/>
              <a:gd name="connsiteX37" fmla="*/ 3149422 w 3313402"/>
              <a:gd name="connsiteY37" fmla="*/ 490483 h 2948047"/>
              <a:gd name="connsiteX38" fmla="*/ 3183450 w 3313402"/>
              <a:gd name="connsiteY38" fmla="*/ 501044 h 2948047"/>
              <a:gd name="connsiteX39" fmla="*/ 3217478 w 3313402"/>
              <a:gd name="connsiteY39" fmla="*/ 512777 h 2948047"/>
              <a:gd name="connsiteX40" fmla="*/ 3249161 w 3313402"/>
              <a:gd name="connsiteY40" fmla="*/ 526859 h 2948047"/>
              <a:gd name="connsiteX41" fmla="*/ 3277323 w 3313402"/>
              <a:gd name="connsiteY41" fmla="*/ 544460 h 2948047"/>
              <a:gd name="connsiteX42" fmla="*/ 3303139 w 3313402"/>
              <a:gd name="connsiteY42" fmla="*/ 565581 h 2948047"/>
              <a:gd name="connsiteX43" fmla="*/ 3313402 w 3313402"/>
              <a:gd name="connsiteY43" fmla="*/ 578126 h 2948047"/>
              <a:gd name="connsiteX44" fmla="*/ 3313402 w 3313402"/>
              <a:gd name="connsiteY44" fmla="*/ 2948047 h 2948047"/>
              <a:gd name="connsiteX45" fmla="*/ 422306 w 3313402"/>
              <a:gd name="connsiteY45" fmla="*/ 2948047 h 2948047"/>
              <a:gd name="connsiteX46" fmla="*/ 420079 w 3313402"/>
              <a:gd name="connsiteY46" fmla="*/ 2944070 h 2948047"/>
              <a:gd name="connsiteX47" fmla="*/ 398960 w 3313402"/>
              <a:gd name="connsiteY47" fmla="*/ 2918255 h 2948047"/>
              <a:gd name="connsiteX48" fmla="*/ 375490 w 3313402"/>
              <a:gd name="connsiteY48" fmla="*/ 2891267 h 2948047"/>
              <a:gd name="connsiteX49" fmla="*/ 348502 w 3313402"/>
              <a:gd name="connsiteY49" fmla="*/ 2867799 h 2948047"/>
              <a:gd name="connsiteX50" fmla="*/ 319166 w 3313402"/>
              <a:gd name="connsiteY50" fmla="*/ 2845505 h 2948047"/>
              <a:gd name="connsiteX51" fmla="*/ 289832 w 3313402"/>
              <a:gd name="connsiteY51" fmla="*/ 2823210 h 2948047"/>
              <a:gd name="connsiteX52" fmla="*/ 260497 w 3313402"/>
              <a:gd name="connsiteY52" fmla="*/ 2800916 h 2948047"/>
              <a:gd name="connsiteX53" fmla="*/ 232334 w 3313402"/>
              <a:gd name="connsiteY53" fmla="*/ 2778620 h 2948047"/>
              <a:gd name="connsiteX54" fmla="*/ 205346 w 3313402"/>
              <a:gd name="connsiteY54" fmla="*/ 2753979 h 2948047"/>
              <a:gd name="connsiteX55" fmla="*/ 181878 w 3313402"/>
              <a:gd name="connsiteY55" fmla="*/ 2729338 h 2948047"/>
              <a:gd name="connsiteX56" fmla="*/ 161931 w 3313402"/>
              <a:gd name="connsiteY56" fmla="*/ 2701176 h 2948047"/>
              <a:gd name="connsiteX57" fmla="*/ 146677 w 3313402"/>
              <a:gd name="connsiteY57" fmla="*/ 2671841 h 2948047"/>
              <a:gd name="connsiteX58" fmla="*/ 136116 w 3313402"/>
              <a:gd name="connsiteY58" fmla="*/ 2636640 h 2948047"/>
              <a:gd name="connsiteX59" fmla="*/ 131422 w 3313402"/>
              <a:gd name="connsiteY59" fmla="*/ 2600264 h 2948047"/>
              <a:gd name="connsiteX60" fmla="*/ 130248 w 3313402"/>
              <a:gd name="connsiteY60" fmla="*/ 2562713 h 2948047"/>
              <a:gd name="connsiteX61" fmla="*/ 133769 w 3313402"/>
              <a:gd name="connsiteY61" fmla="*/ 2522818 h 2948047"/>
              <a:gd name="connsiteX62" fmla="*/ 138462 w 3313402"/>
              <a:gd name="connsiteY62" fmla="*/ 2482923 h 2948047"/>
              <a:gd name="connsiteX63" fmla="*/ 144329 w 3313402"/>
              <a:gd name="connsiteY63" fmla="*/ 2443026 h 2948047"/>
              <a:gd name="connsiteX64" fmla="*/ 149023 w 3313402"/>
              <a:gd name="connsiteY64" fmla="*/ 2403131 h 2948047"/>
              <a:gd name="connsiteX65" fmla="*/ 151371 w 3313402"/>
              <a:gd name="connsiteY65" fmla="*/ 2363236 h 2948047"/>
              <a:gd name="connsiteX66" fmla="*/ 151371 w 3313402"/>
              <a:gd name="connsiteY66" fmla="*/ 2324513 h 2948047"/>
              <a:gd name="connsiteX67" fmla="*/ 146677 w 3313402"/>
              <a:gd name="connsiteY67" fmla="*/ 2288138 h 2948047"/>
              <a:gd name="connsiteX68" fmla="*/ 137289 w 3313402"/>
              <a:gd name="connsiteY68" fmla="*/ 2251763 h 2948047"/>
              <a:gd name="connsiteX69" fmla="*/ 123208 w 3313402"/>
              <a:gd name="connsiteY69" fmla="*/ 2217733 h 2948047"/>
              <a:gd name="connsiteX70" fmla="*/ 105607 w 3313402"/>
              <a:gd name="connsiteY70" fmla="*/ 2182531 h 2948047"/>
              <a:gd name="connsiteX71" fmla="*/ 85659 w 3313402"/>
              <a:gd name="connsiteY71" fmla="*/ 2147330 h 2948047"/>
              <a:gd name="connsiteX72" fmla="*/ 64538 w 3313402"/>
              <a:gd name="connsiteY72" fmla="*/ 2112127 h 2948047"/>
              <a:gd name="connsiteX73" fmla="*/ 44590 w 3313402"/>
              <a:gd name="connsiteY73" fmla="*/ 2078098 h 2948047"/>
              <a:gd name="connsiteX74" fmla="*/ 26988 w 3313402"/>
              <a:gd name="connsiteY74" fmla="*/ 2041723 h 2948047"/>
              <a:gd name="connsiteX75" fmla="*/ 12908 w 3313402"/>
              <a:gd name="connsiteY75" fmla="*/ 2006521 h 2948047"/>
              <a:gd name="connsiteX76" fmla="*/ 3521 w 3313402"/>
              <a:gd name="connsiteY76" fmla="*/ 1970145 h 2948047"/>
              <a:gd name="connsiteX77" fmla="*/ 0 w 3313402"/>
              <a:gd name="connsiteY77" fmla="*/ 1932596 h 2948047"/>
              <a:gd name="connsiteX78" fmla="*/ 3521 w 3313402"/>
              <a:gd name="connsiteY78" fmla="*/ 1895048 h 2948047"/>
              <a:gd name="connsiteX79" fmla="*/ 12908 w 3313402"/>
              <a:gd name="connsiteY79" fmla="*/ 1858672 h 2948047"/>
              <a:gd name="connsiteX80" fmla="*/ 26988 w 3313402"/>
              <a:gd name="connsiteY80" fmla="*/ 1823470 h 2948047"/>
              <a:gd name="connsiteX81" fmla="*/ 44590 w 3313402"/>
              <a:gd name="connsiteY81" fmla="*/ 1787095 h 2948047"/>
              <a:gd name="connsiteX82" fmla="*/ 64538 w 3313402"/>
              <a:gd name="connsiteY82" fmla="*/ 1753065 h 2948047"/>
              <a:gd name="connsiteX83" fmla="*/ 85659 w 3313402"/>
              <a:gd name="connsiteY83" fmla="*/ 1717864 h 2948047"/>
              <a:gd name="connsiteX84" fmla="*/ 105607 w 3313402"/>
              <a:gd name="connsiteY84" fmla="*/ 1682661 h 2948047"/>
              <a:gd name="connsiteX85" fmla="*/ 123208 w 3313402"/>
              <a:gd name="connsiteY85" fmla="*/ 1647460 h 2948047"/>
              <a:gd name="connsiteX86" fmla="*/ 137289 w 3313402"/>
              <a:gd name="connsiteY86" fmla="*/ 1613430 h 2948047"/>
              <a:gd name="connsiteX87" fmla="*/ 146677 w 3313402"/>
              <a:gd name="connsiteY87" fmla="*/ 1577054 h 2948047"/>
              <a:gd name="connsiteX88" fmla="*/ 151371 w 3313402"/>
              <a:gd name="connsiteY88" fmla="*/ 1540680 h 2948047"/>
              <a:gd name="connsiteX89" fmla="*/ 151371 w 3313402"/>
              <a:gd name="connsiteY89" fmla="*/ 1501958 h 2948047"/>
              <a:gd name="connsiteX90" fmla="*/ 149023 w 3313402"/>
              <a:gd name="connsiteY90" fmla="*/ 1462061 h 2948047"/>
              <a:gd name="connsiteX91" fmla="*/ 144329 w 3313402"/>
              <a:gd name="connsiteY91" fmla="*/ 1422166 h 2948047"/>
              <a:gd name="connsiteX92" fmla="*/ 138462 w 3313402"/>
              <a:gd name="connsiteY92" fmla="*/ 1382269 h 2948047"/>
              <a:gd name="connsiteX93" fmla="*/ 133769 w 3313402"/>
              <a:gd name="connsiteY93" fmla="*/ 1342374 h 2948047"/>
              <a:gd name="connsiteX94" fmla="*/ 130248 w 3313402"/>
              <a:gd name="connsiteY94" fmla="*/ 1302479 h 2948047"/>
              <a:gd name="connsiteX95" fmla="*/ 131422 w 3313402"/>
              <a:gd name="connsiteY95" fmla="*/ 1264930 h 2948047"/>
              <a:gd name="connsiteX96" fmla="*/ 136116 w 3313402"/>
              <a:gd name="connsiteY96" fmla="*/ 1228554 h 2948047"/>
              <a:gd name="connsiteX97" fmla="*/ 146677 w 3313402"/>
              <a:gd name="connsiteY97" fmla="*/ 1193352 h 2948047"/>
              <a:gd name="connsiteX98" fmla="*/ 161931 w 3313402"/>
              <a:gd name="connsiteY98" fmla="*/ 1164017 h 2948047"/>
              <a:gd name="connsiteX99" fmla="*/ 181878 w 3313402"/>
              <a:gd name="connsiteY99" fmla="*/ 1135856 h 2948047"/>
              <a:gd name="connsiteX100" fmla="*/ 205346 w 3313402"/>
              <a:gd name="connsiteY100" fmla="*/ 1111214 h 2948047"/>
              <a:gd name="connsiteX101" fmla="*/ 232334 w 3313402"/>
              <a:gd name="connsiteY101" fmla="*/ 1086573 h 2948047"/>
              <a:gd name="connsiteX102" fmla="*/ 260497 w 3313402"/>
              <a:gd name="connsiteY102" fmla="*/ 1064277 h 2948047"/>
              <a:gd name="connsiteX103" fmla="*/ 289832 w 3313402"/>
              <a:gd name="connsiteY103" fmla="*/ 1041982 h 2948047"/>
              <a:gd name="connsiteX104" fmla="*/ 319166 w 3313402"/>
              <a:gd name="connsiteY104" fmla="*/ 1019688 h 2948047"/>
              <a:gd name="connsiteX105" fmla="*/ 348502 w 3313402"/>
              <a:gd name="connsiteY105" fmla="*/ 997393 h 2948047"/>
              <a:gd name="connsiteX106" fmla="*/ 375490 w 3313402"/>
              <a:gd name="connsiteY106" fmla="*/ 973926 h 2948047"/>
              <a:gd name="connsiteX107" fmla="*/ 398960 w 3313402"/>
              <a:gd name="connsiteY107" fmla="*/ 946938 h 2948047"/>
              <a:gd name="connsiteX108" fmla="*/ 420079 w 3313402"/>
              <a:gd name="connsiteY108" fmla="*/ 921122 h 2948047"/>
              <a:gd name="connsiteX109" fmla="*/ 436507 w 3313402"/>
              <a:gd name="connsiteY109" fmla="*/ 891788 h 2948047"/>
              <a:gd name="connsiteX110" fmla="*/ 450588 w 3313402"/>
              <a:gd name="connsiteY110" fmla="*/ 860106 h 2948047"/>
              <a:gd name="connsiteX111" fmla="*/ 462322 w 3313402"/>
              <a:gd name="connsiteY111" fmla="*/ 826076 h 2948047"/>
              <a:gd name="connsiteX112" fmla="*/ 472883 w 3313402"/>
              <a:gd name="connsiteY112" fmla="*/ 790874 h 2948047"/>
              <a:gd name="connsiteX113" fmla="*/ 482271 w 3313402"/>
              <a:gd name="connsiteY113" fmla="*/ 755672 h 2948047"/>
              <a:gd name="connsiteX114" fmla="*/ 491658 w 3313402"/>
              <a:gd name="connsiteY114" fmla="*/ 719297 h 2948047"/>
              <a:gd name="connsiteX115" fmla="*/ 502219 w 3313402"/>
              <a:gd name="connsiteY115" fmla="*/ 685268 h 2948047"/>
              <a:gd name="connsiteX116" fmla="*/ 513952 w 3313402"/>
              <a:gd name="connsiteY116" fmla="*/ 651238 h 2948047"/>
              <a:gd name="connsiteX117" fmla="*/ 528034 w 3313402"/>
              <a:gd name="connsiteY117" fmla="*/ 619558 h 2948047"/>
              <a:gd name="connsiteX118" fmla="*/ 545635 w 3313402"/>
              <a:gd name="connsiteY118" fmla="*/ 591396 h 2948047"/>
              <a:gd name="connsiteX119" fmla="*/ 566755 w 3313402"/>
              <a:gd name="connsiteY119" fmla="*/ 565581 h 2948047"/>
              <a:gd name="connsiteX120" fmla="*/ 592570 w 3313402"/>
              <a:gd name="connsiteY120" fmla="*/ 544460 h 2948047"/>
              <a:gd name="connsiteX121" fmla="*/ 620733 w 3313402"/>
              <a:gd name="connsiteY121" fmla="*/ 526859 h 2948047"/>
              <a:gd name="connsiteX122" fmla="*/ 652413 w 3313402"/>
              <a:gd name="connsiteY122" fmla="*/ 512777 h 2948047"/>
              <a:gd name="connsiteX123" fmla="*/ 686443 w 3313402"/>
              <a:gd name="connsiteY123" fmla="*/ 501044 h 2948047"/>
              <a:gd name="connsiteX124" fmla="*/ 720472 w 3313402"/>
              <a:gd name="connsiteY124" fmla="*/ 490483 h 2948047"/>
              <a:gd name="connsiteX125" fmla="*/ 756848 w 3313402"/>
              <a:gd name="connsiteY125" fmla="*/ 481096 h 2948047"/>
              <a:gd name="connsiteX126" fmla="*/ 792049 w 3313402"/>
              <a:gd name="connsiteY126" fmla="*/ 471708 h 2948047"/>
              <a:gd name="connsiteX127" fmla="*/ 827252 w 3313402"/>
              <a:gd name="connsiteY127" fmla="*/ 461147 h 2948047"/>
              <a:gd name="connsiteX128" fmla="*/ 861280 w 3313402"/>
              <a:gd name="connsiteY128" fmla="*/ 449413 h 2948047"/>
              <a:gd name="connsiteX129" fmla="*/ 892962 w 3313402"/>
              <a:gd name="connsiteY129" fmla="*/ 435332 h 2948047"/>
              <a:gd name="connsiteX130" fmla="*/ 922297 w 3313402"/>
              <a:gd name="connsiteY130" fmla="*/ 418906 h 2948047"/>
              <a:gd name="connsiteX131" fmla="*/ 948112 w 3313402"/>
              <a:gd name="connsiteY131" fmla="*/ 397785 h 2948047"/>
              <a:gd name="connsiteX132" fmla="*/ 975101 w 3313402"/>
              <a:gd name="connsiteY132" fmla="*/ 374315 h 2948047"/>
              <a:gd name="connsiteX133" fmla="*/ 998569 w 3313402"/>
              <a:gd name="connsiteY133" fmla="*/ 347327 h 2948047"/>
              <a:gd name="connsiteX134" fmla="*/ 1020864 w 3313402"/>
              <a:gd name="connsiteY134" fmla="*/ 319166 h 2948047"/>
              <a:gd name="connsiteX135" fmla="*/ 1043158 w 3313402"/>
              <a:gd name="connsiteY135" fmla="*/ 289831 h 2948047"/>
              <a:gd name="connsiteX136" fmla="*/ 1065453 w 3313402"/>
              <a:gd name="connsiteY136" fmla="*/ 260495 h 2948047"/>
              <a:gd name="connsiteX137" fmla="*/ 1087747 w 3313402"/>
              <a:gd name="connsiteY137" fmla="*/ 232334 h 2948047"/>
              <a:gd name="connsiteX138" fmla="*/ 1112390 w 3313402"/>
              <a:gd name="connsiteY138" fmla="*/ 205346 h 2948047"/>
              <a:gd name="connsiteX139" fmla="*/ 1137030 w 3313402"/>
              <a:gd name="connsiteY139" fmla="*/ 181878 h 2948047"/>
              <a:gd name="connsiteX140" fmla="*/ 1165193 w 3313402"/>
              <a:gd name="connsiteY140" fmla="*/ 161930 h 2948047"/>
              <a:gd name="connsiteX141" fmla="*/ 1194528 w 3313402"/>
              <a:gd name="connsiteY141" fmla="*/ 146675 h 2948047"/>
              <a:gd name="connsiteX142" fmla="*/ 1229731 w 3313402"/>
              <a:gd name="connsiteY142" fmla="*/ 136115 h 2948047"/>
              <a:gd name="connsiteX143" fmla="*/ 1266106 w 3313402"/>
              <a:gd name="connsiteY143" fmla="*/ 131421 h 2948047"/>
              <a:gd name="connsiteX144" fmla="*/ 1303654 w 3313402"/>
              <a:gd name="connsiteY144" fmla="*/ 130247 h 2948047"/>
              <a:gd name="connsiteX145" fmla="*/ 1343549 w 3313402"/>
              <a:gd name="connsiteY145" fmla="*/ 133769 h 2948047"/>
              <a:gd name="connsiteX146" fmla="*/ 1383446 w 3313402"/>
              <a:gd name="connsiteY146" fmla="*/ 138462 h 2948047"/>
              <a:gd name="connsiteX147" fmla="*/ 1423342 w 3313402"/>
              <a:gd name="connsiteY147" fmla="*/ 144329 h 2948047"/>
              <a:gd name="connsiteX148" fmla="*/ 1463237 w 3313402"/>
              <a:gd name="connsiteY148" fmla="*/ 149023 h 2948047"/>
              <a:gd name="connsiteX149" fmla="*/ 1503133 w 3313402"/>
              <a:gd name="connsiteY149" fmla="*/ 151369 h 2948047"/>
              <a:gd name="connsiteX150" fmla="*/ 1541856 w 3313402"/>
              <a:gd name="connsiteY150" fmla="*/ 151369 h 2948047"/>
              <a:gd name="connsiteX151" fmla="*/ 1578232 w 3313402"/>
              <a:gd name="connsiteY151" fmla="*/ 146675 h 2948047"/>
              <a:gd name="connsiteX152" fmla="*/ 1614608 w 3313402"/>
              <a:gd name="connsiteY152" fmla="*/ 137288 h 2948047"/>
              <a:gd name="connsiteX153" fmla="*/ 1649810 w 3313402"/>
              <a:gd name="connsiteY153" fmla="*/ 123208 h 2948047"/>
              <a:gd name="connsiteX154" fmla="*/ 1685011 w 3313402"/>
              <a:gd name="connsiteY154" fmla="*/ 104433 h 2948047"/>
              <a:gd name="connsiteX155" fmla="*/ 1720214 w 3313402"/>
              <a:gd name="connsiteY155" fmla="*/ 85659 h 2948047"/>
              <a:gd name="connsiteX156" fmla="*/ 1755415 w 3313402"/>
              <a:gd name="connsiteY156" fmla="*/ 64537 h 2948047"/>
              <a:gd name="connsiteX157" fmla="*/ 1789445 w 3313402"/>
              <a:gd name="connsiteY157" fmla="*/ 44589 h 2948047"/>
              <a:gd name="connsiteX158" fmla="*/ 1825821 w 3313402"/>
              <a:gd name="connsiteY158" fmla="*/ 26988 h 2948047"/>
              <a:gd name="connsiteX159" fmla="*/ 1861022 w 3313402"/>
              <a:gd name="connsiteY159" fmla="*/ 12907 h 2948047"/>
              <a:gd name="connsiteX160" fmla="*/ 1897398 w 3313402"/>
              <a:gd name="connsiteY160" fmla="*/ 3519 h 294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3313402" h="2948047">
                <a:moveTo>
                  <a:pt x="1934947" y="0"/>
                </a:moveTo>
                <a:lnTo>
                  <a:pt x="1972495" y="3519"/>
                </a:lnTo>
                <a:lnTo>
                  <a:pt x="2008871" y="12907"/>
                </a:lnTo>
                <a:lnTo>
                  <a:pt x="2044074" y="26988"/>
                </a:lnTo>
                <a:lnTo>
                  <a:pt x="2080448" y="44589"/>
                </a:lnTo>
                <a:lnTo>
                  <a:pt x="2114478" y="64537"/>
                </a:lnTo>
                <a:lnTo>
                  <a:pt x="2149681" y="85659"/>
                </a:lnTo>
                <a:lnTo>
                  <a:pt x="2184882" y="104433"/>
                </a:lnTo>
                <a:lnTo>
                  <a:pt x="2220084" y="123208"/>
                </a:lnTo>
                <a:lnTo>
                  <a:pt x="2254113" y="137288"/>
                </a:lnTo>
                <a:lnTo>
                  <a:pt x="2291662" y="146675"/>
                </a:lnTo>
                <a:lnTo>
                  <a:pt x="2328037" y="151369"/>
                </a:lnTo>
                <a:lnTo>
                  <a:pt x="2366759" y="151369"/>
                </a:lnTo>
                <a:lnTo>
                  <a:pt x="2406656" y="149023"/>
                </a:lnTo>
                <a:lnTo>
                  <a:pt x="2446551" y="144329"/>
                </a:lnTo>
                <a:lnTo>
                  <a:pt x="2486448" y="138462"/>
                </a:lnTo>
                <a:lnTo>
                  <a:pt x="2526343" y="133769"/>
                </a:lnTo>
                <a:lnTo>
                  <a:pt x="2566239" y="130247"/>
                </a:lnTo>
                <a:lnTo>
                  <a:pt x="2603787" y="131421"/>
                </a:lnTo>
                <a:lnTo>
                  <a:pt x="2640163" y="136115"/>
                </a:lnTo>
                <a:lnTo>
                  <a:pt x="2675366" y="146675"/>
                </a:lnTo>
                <a:lnTo>
                  <a:pt x="2704702" y="161930"/>
                </a:lnTo>
                <a:lnTo>
                  <a:pt x="2732862" y="181878"/>
                </a:lnTo>
                <a:lnTo>
                  <a:pt x="2757504" y="205346"/>
                </a:lnTo>
                <a:lnTo>
                  <a:pt x="2782146" y="232334"/>
                </a:lnTo>
                <a:lnTo>
                  <a:pt x="2804440" y="260495"/>
                </a:lnTo>
                <a:lnTo>
                  <a:pt x="2826735" y="289831"/>
                </a:lnTo>
                <a:lnTo>
                  <a:pt x="2849030" y="319166"/>
                </a:lnTo>
                <a:lnTo>
                  <a:pt x="2871324" y="347327"/>
                </a:lnTo>
                <a:lnTo>
                  <a:pt x="2894793" y="374315"/>
                </a:lnTo>
                <a:lnTo>
                  <a:pt x="2921781" y="397785"/>
                </a:lnTo>
                <a:lnTo>
                  <a:pt x="2947597" y="418906"/>
                </a:lnTo>
                <a:lnTo>
                  <a:pt x="2976931" y="435332"/>
                </a:lnTo>
                <a:lnTo>
                  <a:pt x="3008614" y="449413"/>
                </a:lnTo>
                <a:lnTo>
                  <a:pt x="3042641" y="461147"/>
                </a:lnTo>
                <a:lnTo>
                  <a:pt x="3077843" y="471708"/>
                </a:lnTo>
                <a:lnTo>
                  <a:pt x="3113046" y="481096"/>
                </a:lnTo>
                <a:lnTo>
                  <a:pt x="3149422" y="490483"/>
                </a:lnTo>
                <a:lnTo>
                  <a:pt x="3183450" y="501044"/>
                </a:lnTo>
                <a:lnTo>
                  <a:pt x="3217478" y="512777"/>
                </a:lnTo>
                <a:lnTo>
                  <a:pt x="3249161" y="526859"/>
                </a:lnTo>
                <a:lnTo>
                  <a:pt x="3277323" y="544460"/>
                </a:lnTo>
                <a:lnTo>
                  <a:pt x="3303139" y="565581"/>
                </a:lnTo>
                <a:lnTo>
                  <a:pt x="3313402" y="578126"/>
                </a:lnTo>
                <a:lnTo>
                  <a:pt x="3313402" y="2948047"/>
                </a:lnTo>
                <a:lnTo>
                  <a:pt x="422306" y="2948047"/>
                </a:lnTo>
                <a:lnTo>
                  <a:pt x="420079" y="2944070"/>
                </a:lnTo>
                <a:lnTo>
                  <a:pt x="398960" y="2918255"/>
                </a:lnTo>
                <a:lnTo>
                  <a:pt x="375490" y="2891267"/>
                </a:lnTo>
                <a:lnTo>
                  <a:pt x="348502" y="2867799"/>
                </a:lnTo>
                <a:lnTo>
                  <a:pt x="319166" y="2845505"/>
                </a:lnTo>
                <a:lnTo>
                  <a:pt x="289832" y="2823210"/>
                </a:lnTo>
                <a:lnTo>
                  <a:pt x="260497" y="2800916"/>
                </a:lnTo>
                <a:lnTo>
                  <a:pt x="232334" y="2778620"/>
                </a:lnTo>
                <a:lnTo>
                  <a:pt x="205346" y="2753979"/>
                </a:lnTo>
                <a:lnTo>
                  <a:pt x="181878" y="2729338"/>
                </a:lnTo>
                <a:lnTo>
                  <a:pt x="161931" y="2701176"/>
                </a:lnTo>
                <a:lnTo>
                  <a:pt x="146677" y="2671841"/>
                </a:lnTo>
                <a:lnTo>
                  <a:pt x="136116" y="2636640"/>
                </a:lnTo>
                <a:lnTo>
                  <a:pt x="131422" y="2600264"/>
                </a:lnTo>
                <a:lnTo>
                  <a:pt x="130248" y="2562713"/>
                </a:lnTo>
                <a:lnTo>
                  <a:pt x="133769" y="2522818"/>
                </a:lnTo>
                <a:lnTo>
                  <a:pt x="138462" y="2482923"/>
                </a:lnTo>
                <a:lnTo>
                  <a:pt x="144329" y="2443026"/>
                </a:lnTo>
                <a:lnTo>
                  <a:pt x="149023" y="2403131"/>
                </a:lnTo>
                <a:lnTo>
                  <a:pt x="151371" y="2363236"/>
                </a:lnTo>
                <a:lnTo>
                  <a:pt x="151371" y="2324513"/>
                </a:lnTo>
                <a:lnTo>
                  <a:pt x="146677" y="2288138"/>
                </a:lnTo>
                <a:lnTo>
                  <a:pt x="137289" y="2251763"/>
                </a:lnTo>
                <a:lnTo>
                  <a:pt x="123208" y="2217733"/>
                </a:lnTo>
                <a:lnTo>
                  <a:pt x="105607" y="2182531"/>
                </a:lnTo>
                <a:lnTo>
                  <a:pt x="85659" y="2147330"/>
                </a:lnTo>
                <a:lnTo>
                  <a:pt x="64538" y="2112127"/>
                </a:lnTo>
                <a:lnTo>
                  <a:pt x="44590" y="2078098"/>
                </a:lnTo>
                <a:lnTo>
                  <a:pt x="26988" y="2041723"/>
                </a:lnTo>
                <a:lnTo>
                  <a:pt x="12908" y="2006521"/>
                </a:lnTo>
                <a:lnTo>
                  <a:pt x="3521" y="1970145"/>
                </a:lnTo>
                <a:lnTo>
                  <a:pt x="0" y="1932596"/>
                </a:lnTo>
                <a:lnTo>
                  <a:pt x="3521" y="1895048"/>
                </a:lnTo>
                <a:lnTo>
                  <a:pt x="12908" y="1858672"/>
                </a:lnTo>
                <a:lnTo>
                  <a:pt x="26988" y="1823470"/>
                </a:lnTo>
                <a:lnTo>
                  <a:pt x="44590" y="1787095"/>
                </a:lnTo>
                <a:lnTo>
                  <a:pt x="64538" y="1753065"/>
                </a:lnTo>
                <a:lnTo>
                  <a:pt x="85659" y="1717864"/>
                </a:lnTo>
                <a:lnTo>
                  <a:pt x="105607" y="1682661"/>
                </a:lnTo>
                <a:lnTo>
                  <a:pt x="123208" y="1647460"/>
                </a:lnTo>
                <a:lnTo>
                  <a:pt x="137289" y="1613430"/>
                </a:lnTo>
                <a:lnTo>
                  <a:pt x="146677" y="1577054"/>
                </a:lnTo>
                <a:lnTo>
                  <a:pt x="151371" y="1540680"/>
                </a:lnTo>
                <a:lnTo>
                  <a:pt x="151371" y="1501958"/>
                </a:lnTo>
                <a:lnTo>
                  <a:pt x="149023" y="1462061"/>
                </a:lnTo>
                <a:lnTo>
                  <a:pt x="144329" y="1422166"/>
                </a:lnTo>
                <a:lnTo>
                  <a:pt x="138462" y="1382269"/>
                </a:lnTo>
                <a:lnTo>
                  <a:pt x="133769" y="1342374"/>
                </a:lnTo>
                <a:lnTo>
                  <a:pt x="130248" y="1302479"/>
                </a:lnTo>
                <a:lnTo>
                  <a:pt x="131422" y="1264930"/>
                </a:lnTo>
                <a:lnTo>
                  <a:pt x="136116" y="1228554"/>
                </a:lnTo>
                <a:lnTo>
                  <a:pt x="146677" y="1193352"/>
                </a:lnTo>
                <a:lnTo>
                  <a:pt x="161931" y="1164017"/>
                </a:lnTo>
                <a:lnTo>
                  <a:pt x="181878" y="1135856"/>
                </a:lnTo>
                <a:lnTo>
                  <a:pt x="205346" y="1111214"/>
                </a:lnTo>
                <a:lnTo>
                  <a:pt x="232334" y="1086573"/>
                </a:lnTo>
                <a:lnTo>
                  <a:pt x="260497" y="1064277"/>
                </a:lnTo>
                <a:lnTo>
                  <a:pt x="289832" y="1041982"/>
                </a:lnTo>
                <a:lnTo>
                  <a:pt x="319166" y="1019688"/>
                </a:lnTo>
                <a:lnTo>
                  <a:pt x="348502" y="997393"/>
                </a:lnTo>
                <a:lnTo>
                  <a:pt x="375490" y="973926"/>
                </a:lnTo>
                <a:lnTo>
                  <a:pt x="398960" y="946938"/>
                </a:lnTo>
                <a:lnTo>
                  <a:pt x="420079" y="921122"/>
                </a:lnTo>
                <a:lnTo>
                  <a:pt x="436507" y="891788"/>
                </a:lnTo>
                <a:lnTo>
                  <a:pt x="450588" y="860106"/>
                </a:lnTo>
                <a:lnTo>
                  <a:pt x="462322" y="826076"/>
                </a:lnTo>
                <a:lnTo>
                  <a:pt x="472883" y="790874"/>
                </a:lnTo>
                <a:lnTo>
                  <a:pt x="482271" y="755672"/>
                </a:lnTo>
                <a:lnTo>
                  <a:pt x="491658" y="719297"/>
                </a:lnTo>
                <a:lnTo>
                  <a:pt x="502219" y="685268"/>
                </a:lnTo>
                <a:lnTo>
                  <a:pt x="513952" y="651238"/>
                </a:lnTo>
                <a:lnTo>
                  <a:pt x="528034" y="619558"/>
                </a:lnTo>
                <a:lnTo>
                  <a:pt x="545635" y="591396"/>
                </a:lnTo>
                <a:lnTo>
                  <a:pt x="566755" y="565581"/>
                </a:lnTo>
                <a:lnTo>
                  <a:pt x="592570" y="544460"/>
                </a:lnTo>
                <a:lnTo>
                  <a:pt x="620733" y="526859"/>
                </a:lnTo>
                <a:lnTo>
                  <a:pt x="652413" y="512777"/>
                </a:lnTo>
                <a:lnTo>
                  <a:pt x="686443" y="501044"/>
                </a:lnTo>
                <a:lnTo>
                  <a:pt x="720472" y="490483"/>
                </a:lnTo>
                <a:lnTo>
                  <a:pt x="756848" y="481096"/>
                </a:lnTo>
                <a:lnTo>
                  <a:pt x="792049" y="471708"/>
                </a:lnTo>
                <a:lnTo>
                  <a:pt x="827252" y="461147"/>
                </a:lnTo>
                <a:lnTo>
                  <a:pt x="861280" y="449413"/>
                </a:lnTo>
                <a:lnTo>
                  <a:pt x="892962" y="435332"/>
                </a:lnTo>
                <a:lnTo>
                  <a:pt x="922297" y="418906"/>
                </a:lnTo>
                <a:lnTo>
                  <a:pt x="948112" y="397785"/>
                </a:lnTo>
                <a:lnTo>
                  <a:pt x="975101" y="374315"/>
                </a:lnTo>
                <a:lnTo>
                  <a:pt x="998569" y="347327"/>
                </a:lnTo>
                <a:lnTo>
                  <a:pt x="1020864" y="319166"/>
                </a:lnTo>
                <a:lnTo>
                  <a:pt x="1043158" y="289831"/>
                </a:lnTo>
                <a:lnTo>
                  <a:pt x="1065453" y="260495"/>
                </a:lnTo>
                <a:lnTo>
                  <a:pt x="1087747" y="232334"/>
                </a:lnTo>
                <a:lnTo>
                  <a:pt x="1112390" y="205346"/>
                </a:lnTo>
                <a:lnTo>
                  <a:pt x="1137030" y="181878"/>
                </a:lnTo>
                <a:lnTo>
                  <a:pt x="1165193" y="161930"/>
                </a:lnTo>
                <a:lnTo>
                  <a:pt x="1194528" y="146675"/>
                </a:lnTo>
                <a:lnTo>
                  <a:pt x="1229731" y="136115"/>
                </a:lnTo>
                <a:lnTo>
                  <a:pt x="1266106" y="131421"/>
                </a:lnTo>
                <a:lnTo>
                  <a:pt x="1303654" y="130247"/>
                </a:lnTo>
                <a:lnTo>
                  <a:pt x="1343549" y="133769"/>
                </a:lnTo>
                <a:lnTo>
                  <a:pt x="1383446" y="138462"/>
                </a:lnTo>
                <a:lnTo>
                  <a:pt x="1423342" y="144329"/>
                </a:lnTo>
                <a:lnTo>
                  <a:pt x="1463237" y="149023"/>
                </a:lnTo>
                <a:lnTo>
                  <a:pt x="1503133" y="151369"/>
                </a:lnTo>
                <a:lnTo>
                  <a:pt x="1541856" y="151369"/>
                </a:lnTo>
                <a:lnTo>
                  <a:pt x="1578232" y="146675"/>
                </a:lnTo>
                <a:lnTo>
                  <a:pt x="1614608" y="137288"/>
                </a:lnTo>
                <a:lnTo>
                  <a:pt x="1649810" y="123208"/>
                </a:lnTo>
                <a:lnTo>
                  <a:pt x="1685011" y="104433"/>
                </a:lnTo>
                <a:lnTo>
                  <a:pt x="1720214" y="85659"/>
                </a:lnTo>
                <a:lnTo>
                  <a:pt x="1755415" y="64537"/>
                </a:lnTo>
                <a:lnTo>
                  <a:pt x="1789445" y="44589"/>
                </a:lnTo>
                <a:lnTo>
                  <a:pt x="1825821" y="26988"/>
                </a:lnTo>
                <a:lnTo>
                  <a:pt x="1861022" y="12907"/>
                </a:lnTo>
                <a:lnTo>
                  <a:pt x="1897398" y="351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9E2E6A6E-803E-4838-AD5C-113793CC2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7890" y="4009102"/>
            <a:ext cx="3214111" cy="2848897"/>
          </a:xfrm>
          <a:custGeom>
            <a:avLst/>
            <a:gdLst>
              <a:gd name="connsiteX0" fmla="*/ 1835656 w 3214111"/>
              <a:gd name="connsiteY0" fmla="*/ 0 h 2848897"/>
              <a:gd name="connsiteX1" fmla="*/ 1871276 w 3214111"/>
              <a:gd name="connsiteY1" fmla="*/ 3339 h 2848897"/>
              <a:gd name="connsiteX2" fmla="*/ 1905787 w 3214111"/>
              <a:gd name="connsiteY2" fmla="*/ 12245 h 2848897"/>
              <a:gd name="connsiteX3" fmla="*/ 1939183 w 3214111"/>
              <a:gd name="connsiteY3" fmla="*/ 25604 h 2848897"/>
              <a:gd name="connsiteX4" fmla="*/ 1973690 w 3214111"/>
              <a:gd name="connsiteY4" fmla="*/ 42302 h 2848897"/>
              <a:gd name="connsiteX5" fmla="*/ 2005974 w 3214111"/>
              <a:gd name="connsiteY5" fmla="*/ 61227 h 2848897"/>
              <a:gd name="connsiteX6" fmla="*/ 2039370 w 3214111"/>
              <a:gd name="connsiteY6" fmla="*/ 81264 h 2848897"/>
              <a:gd name="connsiteX7" fmla="*/ 2072765 w 3214111"/>
              <a:gd name="connsiteY7" fmla="*/ 99075 h 2848897"/>
              <a:gd name="connsiteX8" fmla="*/ 2106161 w 3214111"/>
              <a:gd name="connsiteY8" fmla="*/ 116887 h 2848897"/>
              <a:gd name="connsiteX9" fmla="*/ 2138444 w 3214111"/>
              <a:gd name="connsiteY9" fmla="*/ 130245 h 2848897"/>
              <a:gd name="connsiteX10" fmla="*/ 2174066 w 3214111"/>
              <a:gd name="connsiteY10" fmla="*/ 139150 h 2848897"/>
              <a:gd name="connsiteX11" fmla="*/ 2208575 w 3214111"/>
              <a:gd name="connsiteY11" fmla="*/ 143604 h 2848897"/>
              <a:gd name="connsiteX12" fmla="*/ 2245310 w 3214111"/>
              <a:gd name="connsiteY12" fmla="*/ 143604 h 2848897"/>
              <a:gd name="connsiteX13" fmla="*/ 2283159 w 3214111"/>
              <a:gd name="connsiteY13" fmla="*/ 141378 h 2848897"/>
              <a:gd name="connsiteX14" fmla="*/ 2321007 w 3214111"/>
              <a:gd name="connsiteY14" fmla="*/ 136924 h 2848897"/>
              <a:gd name="connsiteX15" fmla="*/ 2358857 w 3214111"/>
              <a:gd name="connsiteY15" fmla="*/ 131359 h 2848897"/>
              <a:gd name="connsiteX16" fmla="*/ 2396705 w 3214111"/>
              <a:gd name="connsiteY16" fmla="*/ 126906 h 2848897"/>
              <a:gd name="connsiteX17" fmla="*/ 2434554 w 3214111"/>
              <a:gd name="connsiteY17" fmla="*/ 123565 h 2848897"/>
              <a:gd name="connsiteX18" fmla="*/ 2470175 w 3214111"/>
              <a:gd name="connsiteY18" fmla="*/ 124678 h 2848897"/>
              <a:gd name="connsiteX19" fmla="*/ 2504683 w 3214111"/>
              <a:gd name="connsiteY19" fmla="*/ 129132 h 2848897"/>
              <a:gd name="connsiteX20" fmla="*/ 2538079 w 3214111"/>
              <a:gd name="connsiteY20" fmla="*/ 139150 h 2848897"/>
              <a:gd name="connsiteX21" fmla="*/ 2565910 w 3214111"/>
              <a:gd name="connsiteY21" fmla="*/ 153622 h 2848897"/>
              <a:gd name="connsiteX22" fmla="*/ 2592625 w 3214111"/>
              <a:gd name="connsiteY22" fmla="*/ 172547 h 2848897"/>
              <a:gd name="connsiteX23" fmla="*/ 2616003 w 3214111"/>
              <a:gd name="connsiteY23" fmla="*/ 194811 h 2848897"/>
              <a:gd name="connsiteX24" fmla="*/ 2639380 w 3214111"/>
              <a:gd name="connsiteY24" fmla="*/ 220414 h 2848897"/>
              <a:gd name="connsiteX25" fmla="*/ 2660531 w 3214111"/>
              <a:gd name="connsiteY25" fmla="*/ 247131 h 2848897"/>
              <a:gd name="connsiteX26" fmla="*/ 2681682 w 3214111"/>
              <a:gd name="connsiteY26" fmla="*/ 274961 h 2848897"/>
              <a:gd name="connsiteX27" fmla="*/ 2702832 w 3214111"/>
              <a:gd name="connsiteY27" fmla="*/ 302791 h 2848897"/>
              <a:gd name="connsiteX28" fmla="*/ 2723982 w 3214111"/>
              <a:gd name="connsiteY28" fmla="*/ 329509 h 2848897"/>
              <a:gd name="connsiteX29" fmla="*/ 2746247 w 3214111"/>
              <a:gd name="connsiteY29" fmla="*/ 355112 h 2848897"/>
              <a:gd name="connsiteX30" fmla="*/ 2771851 w 3214111"/>
              <a:gd name="connsiteY30" fmla="*/ 377377 h 2848897"/>
              <a:gd name="connsiteX31" fmla="*/ 2796341 w 3214111"/>
              <a:gd name="connsiteY31" fmla="*/ 397415 h 2848897"/>
              <a:gd name="connsiteX32" fmla="*/ 2824171 w 3214111"/>
              <a:gd name="connsiteY32" fmla="*/ 412999 h 2848897"/>
              <a:gd name="connsiteX33" fmla="*/ 2854227 w 3214111"/>
              <a:gd name="connsiteY33" fmla="*/ 426357 h 2848897"/>
              <a:gd name="connsiteX34" fmla="*/ 2886509 w 3214111"/>
              <a:gd name="connsiteY34" fmla="*/ 437489 h 2848897"/>
              <a:gd name="connsiteX35" fmla="*/ 2919904 w 3214111"/>
              <a:gd name="connsiteY35" fmla="*/ 447507 h 2848897"/>
              <a:gd name="connsiteX36" fmla="*/ 2953300 w 3214111"/>
              <a:gd name="connsiteY36" fmla="*/ 456413 h 2848897"/>
              <a:gd name="connsiteX37" fmla="*/ 2987809 w 3214111"/>
              <a:gd name="connsiteY37" fmla="*/ 465320 h 2848897"/>
              <a:gd name="connsiteX38" fmla="*/ 3020092 w 3214111"/>
              <a:gd name="connsiteY38" fmla="*/ 475338 h 2848897"/>
              <a:gd name="connsiteX39" fmla="*/ 3052373 w 3214111"/>
              <a:gd name="connsiteY39" fmla="*/ 486470 h 2848897"/>
              <a:gd name="connsiteX40" fmla="*/ 3082430 w 3214111"/>
              <a:gd name="connsiteY40" fmla="*/ 499829 h 2848897"/>
              <a:gd name="connsiteX41" fmla="*/ 3109148 w 3214111"/>
              <a:gd name="connsiteY41" fmla="*/ 516527 h 2848897"/>
              <a:gd name="connsiteX42" fmla="*/ 3133639 w 3214111"/>
              <a:gd name="connsiteY42" fmla="*/ 536565 h 2848897"/>
              <a:gd name="connsiteX43" fmla="*/ 3153674 w 3214111"/>
              <a:gd name="connsiteY43" fmla="*/ 561055 h 2848897"/>
              <a:gd name="connsiteX44" fmla="*/ 3170373 w 3214111"/>
              <a:gd name="connsiteY44" fmla="*/ 587772 h 2848897"/>
              <a:gd name="connsiteX45" fmla="*/ 3183731 w 3214111"/>
              <a:gd name="connsiteY45" fmla="*/ 617827 h 2848897"/>
              <a:gd name="connsiteX46" fmla="*/ 3194863 w 3214111"/>
              <a:gd name="connsiteY46" fmla="*/ 650112 h 2848897"/>
              <a:gd name="connsiteX47" fmla="*/ 3204881 w 3214111"/>
              <a:gd name="connsiteY47" fmla="*/ 682393 h 2848897"/>
              <a:gd name="connsiteX48" fmla="*/ 3213788 w 3214111"/>
              <a:gd name="connsiteY48" fmla="*/ 716904 h 2848897"/>
              <a:gd name="connsiteX49" fmla="*/ 3214111 w 3214111"/>
              <a:gd name="connsiteY49" fmla="*/ 718115 h 2848897"/>
              <a:gd name="connsiteX50" fmla="*/ 3214111 w 3214111"/>
              <a:gd name="connsiteY50" fmla="*/ 2848897 h 2848897"/>
              <a:gd name="connsiteX51" fmla="*/ 426570 w 3214111"/>
              <a:gd name="connsiteY51" fmla="*/ 2848897 h 2848897"/>
              <a:gd name="connsiteX52" fmla="*/ 414108 w 3214111"/>
              <a:gd name="connsiteY52" fmla="*/ 2820857 h 2848897"/>
              <a:gd name="connsiteX53" fmla="*/ 398524 w 3214111"/>
              <a:gd name="connsiteY53" fmla="*/ 2793028 h 2848897"/>
              <a:gd name="connsiteX54" fmla="*/ 378487 w 3214111"/>
              <a:gd name="connsiteY54" fmla="*/ 2768537 h 2848897"/>
              <a:gd name="connsiteX55" fmla="*/ 356222 w 3214111"/>
              <a:gd name="connsiteY55" fmla="*/ 2742933 h 2848897"/>
              <a:gd name="connsiteX56" fmla="*/ 330619 w 3214111"/>
              <a:gd name="connsiteY56" fmla="*/ 2720669 h 2848897"/>
              <a:gd name="connsiteX57" fmla="*/ 302788 w 3214111"/>
              <a:gd name="connsiteY57" fmla="*/ 2699519 h 2848897"/>
              <a:gd name="connsiteX58" fmla="*/ 274959 w 3214111"/>
              <a:gd name="connsiteY58" fmla="*/ 2678368 h 2848897"/>
              <a:gd name="connsiteX59" fmla="*/ 247130 w 3214111"/>
              <a:gd name="connsiteY59" fmla="*/ 2657218 h 2848897"/>
              <a:gd name="connsiteX60" fmla="*/ 220413 w 3214111"/>
              <a:gd name="connsiteY60" fmla="*/ 2636065 h 2848897"/>
              <a:gd name="connsiteX61" fmla="*/ 194809 w 3214111"/>
              <a:gd name="connsiteY61" fmla="*/ 2612689 h 2848897"/>
              <a:gd name="connsiteX62" fmla="*/ 172546 w 3214111"/>
              <a:gd name="connsiteY62" fmla="*/ 2589312 h 2848897"/>
              <a:gd name="connsiteX63" fmla="*/ 153622 w 3214111"/>
              <a:gd name="connsiteY63" fmla="*/ 2562594 h 2848897"/>
              <a:gd name="connsiteX64" fmla="*/ 139150 w 3214111"/>
              <a:gd name="connsiteY64" fmla="*/ 2534764 h 2848897"/>
              <a:gd name="connsiteX65" fmla="*/ 129132 w 3214111"/>
              <a:gd name="connsiteY65" fmla="*/ 2501370 h 2848897"/>
              <a:gd name="connsiteX66" fmla="*/ 124678 w 3214111"/>
              <a:gd name="connsiteY66" fmla="*/ 2466860 h 2848897"/>
              <a:gd name="connsiteX67" fmla="*/ 123564 w 3214111"/>
              <a:gd name="connsiteY67" fmla="*/ 2431236 h 2848897"/>
              <a:gd name="connsiteX68" fmla="*/ 126904 w 3214111"/>
              <a:gd name="connsiteY68" fmla="*/ 2393388 h 2848897"/>
              <a:gd name="connsiteX69" fmla="*/ 131358 w 3214111"/>
              <a:gd name="connsiteY69" fmla="*/ 2355539 h 2848897"/>
              <a:gd name="connsiteX70" fmla="*/ 136923 w 3214111"/>
              <a:gd name="connsiteY70" fmla="*/ 2317690 h 2848897"/>
              <a:gd name="connsiteX71" fmla="*/ 141376 w 3214111"/>
              <a:gd name="connsiteY71" fmla="*/ 2279842 h 2848897"/>
              <a:gd name="connsiteX72" fmla="*/ 143604 w 3214111"/>
              <a:gd name="connsiteY72" fmla="*/ 2241992 h 2848897"/>
              <a:gd name="connsiteX73" fmla="*/ 143604 w 3214111"/>
              <a:gd name="connsiteY73" fmla="*/ 2205256 h 2848897"/>
              <a:gd name="connsiteX74" fmla="*/ 139150 w 3214111"/>
              <a:gd name="connsiteY74" fmla="*/ 2170747 h 2848897"/>
              <a:gd name="connsiteX75" fmla="*/ 130245 w 3214111"/>
              <a:gd name="connsiteY75" fmla="*/ 2136238 h 2848897"/>
              <a:gd name="connsiteX76" fmla="*/ 116886 w 3214111"/>
              <a:gd name="connsiteY76" fmla="*/ 2103954 h 2848897"/>
              <a:gd name="connsiteX77" fmla="*/ 100188 w 3214111"/>
              <a:gd name="connsiteY77" fmla="*/ 2070559 h 2848897"/>
              <a:gd name="connsiteX78" fmla="*/ 81264 w 3214111"/>
              <a:gd name="connsiteY78" fmla="*/ 2037163 h 2848897"/>
              <a:gd name="connsiteX79" fmla="*/ 61227 w 3214111"/>
              <a:gd name="connsiteY79" fmla="*/ 2003766 h 2848897"/>
              <a:gd name="connsiteX80" fmla="*/ 42303 w 3214111"/>
              <a:gd name="connsiteY80" fmla="*/ 1971483 h 2848897"/>
              <a:gd name="connsiteX81" fmla="*/ 25603 w 3214111"/>
              <a:gd name="connsiteY81" fmla="*/ 1936974 h 2848897"/>
              <a:gd name="connsiteX82" fmla="*/ 12246 w 3214111"/>
              <a:gd name="connsiteY82" fmla="*/ 1903578 h 2848897"/>
              <a:gd name="connsiteX83" fmla="*/ 3340 w 3214111"/>
              <a:gd name="connsiteY83" fmla="*/ 1869068 h 2848897"/>
              <a:gd name="connsiteX84" fmla="*/ 0 w 3214111"/>
              <a:gd name="connsiteY84" fmla="*/ 1833446 h 2848897"/>
              <a:gd name="connsiteX85" fmla="*/ 3340 w 3214111"/>
              <a:gd name="connsiteY85" fmla="*/ 1797824 h 2848897"/>
              <a:gd name="connsiteX86" fmla="*/ 12246 w 3214111"/>
              <a:gd name="connsiteY86" fmla="*/ 1763315 h 2848897"/>
              <a:gd name="connsiteX87" fmla="*/ 25603 w 3214111"/>
              <a:gd name="connsiteY87" fmla="*/ 1729918 h 2848897"/>
              <a:gd name="connsiteX88" fmla="*/ 42303 w 3214111"/>
              <a:gd name="connsiteY88" fmla="*/ 1695410 h 2848897"/>
              <a:gd name="connsiteX89" fmla="*/ 61227 w 3214111"/>
              <a:gd name="connsiteY89" fmla="*/ 1663126 h 2848897"/>
              <a:gd name="connsiteX90" fmla="*/ 81264 w 3214111"/>
              <a:gd name="connsiteY90" fmla="*/ 1629730 h 2848897"/>
              <a:gd name="connsiteX91" fmla="*/ 100188 w 3214111"/>
              <a:gd name="connsiteY91" fmla="*/ 1596334 h 2848897"/>
              <a:gd name="connsiteX92" fmla="*/ 116886 w 3214111"/>
              <a:gd name="connsiteY92" fmla="*/ 1562938 h 2848897"/>
              <a:gd name="connsiteX93" fmla="*/ 130245 w 3214111"/>
              <a:gd name="connsiteY93" fmla="*/ 1530654 h 2848897"/>
              <a:gd name="connsiteX94" fmla="*/ 139150 w 3214111"/>
              <a:gd name="connsiteY94" fmla="*/ 1496145 h 2848897"/>
              <a:gd name="connsiteX95" fmla="*/ 143604 w 3214111"/>
              <a:gd name="connsiteY95" fmla="*/ 1461636 h 2848897"/>
              <a:gd name="connsiteX96" fmla="*/ 143604 w 3214111"/>
              <a:gd name="connsiteY96" fmla="*/ 1424901 h 2848897"/>
              <a:gd name="connsiteX97" fmla="*/ 141376 w 3214111"/>
              <a:gd name="connsiteY97" fmla="*/ 1387052 h 2848897"/>
              <a:gd name="connsiteX98" fmla="*/ 136923 w 3214111"/>
              <a:gd name="connsiteY98" fmla="*/ 1349203 h 2848897"/>
              <a:gd name="connsiteX99" fmla="*/ 131358 w 3214111"/>
              <a:gd name="connsiteY99" fmla="*/ 1311353 h 2848897"/>
              <a:gd name="connsiteX100" fmla="*/ 126904 w 3214111"/>
              <a:gd name="connsiteY100" fmla="*/ 1273505 h 2848897"/>
              <a:gd name="connsiteX101" fmla="*/ 123564 w 3214111"/>
              <a:gd name="connsiteY101" fmla="*/ 1235657 h 2848897"/>
              <a:gd name="connsiteX102" fmla="*/ 124678 w 3214111"/>
              <a:gd name="connsiteY102" fmla="*/ 1200034 h 2848897"/>
              <a:gd name="connsiteX103" fmla="*/ 129132 w 3214111"/>
              <a:gd name="connsiteY103" fmla="*/ 1165525 h 2848897"/>
              <a:gd name="connsiteX104" fmla="*/ 139150 w 3214111"/>
              <a:gd name="connsiteY104" fmla="*/ 1132128 h 2848897"/>
              <a:gd name="connsiteX105" fmla="*/ 153622 w 3214111"/>
              <a:gd name="connsiteY105" fmla="*/ 1104298 h 2848897"/>
              <a:gd name="connsiteX106" fmla="*/ 172546 w 3214111"/>
              <a:gd name="connsiteY106" fmla="*/ 1077582 h 2848897"/>
              <a:gd name="connsiteX107" fmla="*/ 194809 w 3214111"/>
              <a:gd name="connsiteY107" fmla="*/ 1054204 h 2848897"/>
              <a:gd name="connsiteX108" fmla="*/ 220413 w 3214111"/>
              <a:gd name="connsiteY108" fmla="*/ 1030827 h 2848897"/>
              <a:gd name="connsiteX109" fmla="*/ 247130 w 3214111"/>
              <a:gd name="connsiteY109" fmla="*/ 1009676 h 2848897"/>
              <a:gd name="connsiteX110" fmla="*/ 274959 w 3214111"/>
              <a:gd name="connsiteY110" fmla="*/ 988524 h 2848897"/>
              <a:gd name="connsiteX111" fmla="*/ 302788 w 3214111"/>
              <a:gd name="connsiteY111" fmla="*/ 967374 h 2848897"/>
              <a:gd name="connsiteX112" fmla="*/ 330619 w 3214111"/>
              <a:gd name="connsiteY112" fmla="*/ 946223 h 2848897"/>
              <a:gd name="connsiteX113" fmla="*/ 356222 w 3214111"/>
              <a:gd name="connsiteY113" fmla="*/ 923960 h 2848897"/>
              <a:gd name="connsiteX114" fmla="*/ 378487 w 3214111"/>
              <a:gd name="connsiteY114" fmla="*/ 898356 h 2848897"/>
              <a:gd name="connsiteX115" fmla="*/ 398524 w 3214111"/>
              <a:gd name="connsiteY115" fmla="*/ 873865 h 2848897"/>
              <a:gd name="connsiteX116" fmla="*/ 414108 w 3214111"/>
              <a:gd name="connsiteY116" fmla="*/ 846035 h 2848897"/>
              <a:gd name="connsiteX117" fmla="*/ 427466 w 3214111"/>
              <a:gd name="connsiteY117" fmla="*/ 815980 h 2848897"/>
              <a:gd name="connsiteX118" fmla="*/ 438598 w 3214111"/>
              <a:gd name="connsiteY118" fmla="*/ 783695 h 2848897"/>
              <a:gd name="connsiteX119" fmla="*/ 448618 w 3214111"/>
              <a:gd name="connsiteY119" fmla="*/ 750298 h 2848897"/>
              <a:gd name="connsiteX120" fmla="*/ 457523 w 3214111"/>
              <a:gd name="connsiteY120" fmla="*/ 716904 h 2848897"/>
              <a:gd name="connsiteX121" fmla="*/ 466429 w 3214111"/>
              <a:gd name="connsiteY121" fmla="*/ 682393 h 2848897"/>
              <a:gd name="connsiteX122" fmla="*/ 476447 w 3214111"/>
              <a:gd name="connsiteY122" fmla="*/ 650112 h 2848897"/>
              <a:gd name="connsiteX123" fmla="*/ 487579 w 3214111"/>
              <a:gd name="connsiteY123" fmla="*/ 617827 h 2848897"/>
              <a:gd name="connsiteX124" fmla="*/ 500938 w 3214111"/>
              <a:gd name="connsiteY124" fmla="*/ 587772 h 2848897"/>
              <a:gd name="connsiteX125" fmla="*/ 517636 w 3214111"/>
              <a:gd name="connsiteY125" fmla="*/ 561055 h 2848897"/>
              <a:gd name="connsiteX126" fmla="*/ 537671 w 3214111"/>
              <a:gd name="connsiteY126" fmla="*/ 536565 h 2848897"/>
              <a:gd name="connsiteX127" fmla="*/ 562163 w 3214111"/>
              <a:gd name="connsiteY127" fmla="*/ 516527 h 2848897"/>
              <a:gd name="connsiteX128" fmla="*/ 588880 w 3214111"/>
              <a:gd name="connsiteY128" fmla="*/ 499829 h 2848897"/>
              <a:gd name="connsiteX129" fmla="*/ 618935 w 3214111"/>
              <a:gd name="connsiteY129" fmla="*/ 486470 h 2848897"/>
              <a:gd name="connsiteX130" fmla="*/ 651218 w 3214111"/>
              <a:gd name="connsiteY130" fmla="*/ 475338 h 2848897"/>
              <a:gd name="connsiteX131" fmla="*/ 683501 w 3214111"/>
              <a:gd name="connsiteY131" fmla="*/ 465320 h 2848897"/>
              <a:gd name="connsiteX132" fmla="*/ 718010 w 3214111"/>
              <a:gd name="connsiteY132" fmla="*/ 456413 h 2848897"/>
              <a:gd name="connsiteX133" fmla="*/ 751405 w 3214111"/>
              <a:gd name="connsiteY133" fmla="*/ 447507 h 2848897"/>
              <a:gd name="connsiteX134" fmla="*/ 784802 w 3214111"/>
              <a:gd name="connsiteY134" fmla="*/ 437489 h 2848897"/>
              <a:gd name="connsiteX135" fmla="*/ 817083 w 3214111"/>
              <a:gd name="connsiteY135" fmla="*/ 426357 h 2848897"/>
              <a:gd name="connsiteX136" fmla="*/ 847140 w 3214111"/>
              <a:gd name="connsiteY136" fmla="*/ 412999 h 2848897"/>
              <a:gd name="connsiteX137" fmla="*/ 874970 w 3214111"/>
              <a:gd name="connsiteY137" fmla="*/ 397415 h 2848897"/>
              <a:gd name="connsiteX138" fmla="*/ 899460 w 3214111"/>
              <a:gd name="connsiteY138" fmla="*/ 377377 h 2848897"/>
              <a:gd name="connsiteX139" fmla="*/ 925064 w 3214111"/>
              <a:gd name="connsiteY139" fmla="*/ 355112 h 2848897"/>
              <a:gd name="connsiteX140" fmla="*/ 947328 w 3214111"/>
              <a:gd name="connsiteY140" fmla="*/ 329509 h 2848897"/>
              <a:gd name="connsiteX141" fmla="*/ 968478 w 3214111"/>
              <a:gd name="connsiteY141" fmla="*/ 302791 h 2848897"/>
              <a:gd name="connsiteX142" fmla="*/ 989628 w 3214111"/>
              <a:gd name="connsiteY142" fmla="*/ 274961 h 2848897"/>
              <a:gd name="connsiteX143" fmla="*/ 1010780 w 3214111"/>
              <a:gd name="connsiteY143" fmla="*/ 247131 h 2848897"/>
              <a:gd name="connsiteX144" fmla="*/ 1031930 w 3214111"/>
              <a:gd name="connsiteY144" fmla="*/ 220414 h 2848897"/>
              <a:gd name="connsiteX145" fmla="*/ 1055307 w 3214111"/>
              <a:gd name="connsiteY145" fmla="*/ 194811 h 2848897"/>
              <a:gd name="connsiteX146" fmla="*/ 1078683 w 3214111"/>
              <a:gd name="connsiteY146" fmla="*/ 172547 h 2848897"/>
              <a:gd name="connsiteX147" fmla="*/ 1105401 w 3214111"/>
              <a:gd name="connsiteY147" fmla="*/ 153622 h 2848897"/>
              <a:gd name="connsiteX148" fmla="*/ 1133231 w 3214111"/>
              <a:gd name="connsiteY148" fmla="*/ 139150 h 2848897"/>
              <a:gd name="connsiteX149" fmla="*/ 1166627 w 3214111"/>
              <a:gd name="connsiteY149" fmla="*/ 129132 h 2848897"/>
              <a:gd name="connsiteX150" fmla="*/ 1201137 w 3214111"/>
              <a:gd name="connsiteY150" fmla="*/ 124678 h 2848897"/>
              <a:gd name="connsiteX151" fmla="*/ 1236757 w 3214111"/>
              <a:gd name="connsiteY151" fmla="*/ 123565 h 2848897"/>
              <a:gd name="connsiteX152" fmla="*/ 1274605 w 3214111"/>
              <a:gd name="connsiteY152" fmla="*/ 126906 h 2848897"/>
              <a:gd name="connsiteX153" fmla="*/ 1312455 w 3214111"/>
              <a:gd name="connsiteY153" fmla="*/ 131359 h 2848897"/>
              <a:gd name="connsiteX154" fmla="*/ 1350304 w 3214111"/>
              <a:gd name="connsiteY154" fmla="*/ 136924 h 2848897"/>
              <a:gd name="connsiteX155" fmla="*/ 1388152 w 3214111"/>
              <a:gd name="connsiteY155" fmla="*/ 141378 h 2848897"/>
              <a:gd name="connsiteX156" fmla="*/ 1426000 w 3214111"/>
              <a:gd name="connsiteY156" fmla="*/ 143604 h 2848897"/>
              <a:gd name="connsiteX157" fmla="*/ 1462737 w 3214111"/>
              <a:gd name="connsiteY157" fmla="*/ 143604 h 2848897"/>
              <a:gd name="connsiteX158" fmla="*/ 1497245 w 3214111"/>
              <a:gd name="connsiteY158" fmla="*/ 139150 h 2848897"/>
              <a:gd name="connsiteX159" fmla="*/ 1531755 w 3214111"/>
              <a:gd name="connsiteY159" fmla="*/ 130245 h 2848897"/>
              <a:gd name="connsiteX160" fmla="*/ 1565150 w 3214111"/>
              <a:gd name="connsiteY160" fmla="*/ 116887 h 2848897"/>
              <a:gd name="connsiteX161" fmla="*/ 1598545 w 3214111"/>
              <a:gd name="connsiteY161" fmla="*/ 99075 h 2848897"/>
              <a:gd name="connsiteX162" fmla="*/ 1631941 w 3214111"/>
              <a:gd name="connsiteY162" fmla="*/ 81264 h 2848897"/>
              <a:gd name="connsiteX163" fmla="*/ 1665337 w 3214111"/>
              <a:gd name="connsiteY163" fmla="*/ 61227 h 2848897"/>
              <a:gd name="connsiteX164" fmla="*/ 1697620 w 3214111"/>
              <a:gd name="connsiteY164" fmla="*/ 42302 h 2848897"/>
              <a:gd name="connsiteX165" fmla="*/ 1732129 w 3214111"/>
              <a:gd name="connsiteY165" fmla="*/ 25604 h 2848897"/>
              <a:gd name="connsiteX166" fmla="*/ 1765525 w 3214111"/>
              <a:gd name="connsiteY166" fmla="*/ 12245 h 2848897"/>
              <a:gd name="connsiteX167" fmla="*/ 1800034 w 3214111"/>
              <a:gd name="connsiteY167" fmla="*/ 3339 h 284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3214111" h="2848897">
                <a:moveTo>
                  <a:pt x="1835656" y="0"/>
                </a:moveTo>
                <a:lnTo>
                  <a:pt x="1871276" y="3339"/>
                </a:lnTo>
                <a:lnTo>
                  <a:pt x="1905787" y="12245"/>
                </a:lnTo>
                <a:lnTo>
                  <a:pt x="1939183" y="25604"/>
                </a:lnTo>
                <a:lnTo>
                  <a:pt x="1973690" y="42302"/>
                </a:lnTo>
                <a:lnTo>
                  <a:pt x="2005974" y="61227"/>
                </a:lnTo>
                <a:lnTo>
                  <a:pt x="2039370" y="81264"/>
                </a:lnTo>
                <a:lnTo>
                  <a:pt x="2072765" y="99075"/>
                </a:lnTo>
                <a:lnTo>
                  <a:pt x="2106161" y="116887"/>
                </a:lnTo>
                <a:lnTo>
                  <a:pt x="2138444" y="130245"/>
                </a:lnTo>
                <a:lnTo>
                  <a:pt x="2174066" y="139150"/>
                </a:lnTo>
                <a:lnTo>
                  <a:pt x="2208575" y="143604"/>
                </a:lnTo>
                <a:lnTo>
                  <a:pt x="2245310" y="143604"/>
                </a:lnTo>
                <a:lnTo>
                  <a:pt x="2283159" y="141378"/>
                </a:lnTo>
                <a:lnTo>
                  <a:pt x="2321007" y="136924"/>
                </a:lnTo>
                <a:lnTo>
                  <a:pt x="2358857" y="131359"/>
                </a:lnTo>
                <a:lnTo>
                  <a:pt x="2396705" y="126906"/>
                </a:lnTo>
                <a:lnTo>
                  <a:pt x="2434554" y="123565"/>
                </a:lnTo>
                <a:lnTo>
                  <a:pt x="2470175" y="124678"/>
                </a:lnTo>
                <a:lnTo>
                  <a:pt x="2504683" y="129132"/>
                </a:lnTo>
                <a:lnTo>
                  <a:pt x="2538079" y="139150"/>
                </a:lnTo>
                <a:lnTo>
                  <a:pt x="2565910" y="153622"/>
                </a:lnTo>
                <a:lnTo>
                  <a:pt x="2592625" y="172547"/>
                </a:lnTo>
                <a:lnTo>
                  <a:pt x="2616003" y="194811"/>
                </a:lnTo>
                <a:lnTo>
                  <a:pt x="2639380" y="220414"/>
                </a:lnTo>
                <a:lnTo>
                  <a:pt x="2660531" y="247131"/>
                </a:lnTo>
                <a:lnTo>
                  <a:pt x="2681682" y="274961"/>
                </a:lnTo>
                <a:lnTo>
                  <a:pt x="2702832" y="302791"/>
                </a:lnTo>
                <a:lnTo>
                  <a:pt x="2723982" y="329509"/>
                </a:lnTo>
                <a:lnTo>
                  <a:pt x="2746247" y="355112"/>
                </a:lnTo>
                <a:lnTo>
                  <a:pt x="2771851" y="377377"/>
                </a:lnTo>
                <a:lnTo>
                  <a:pt x="2796341" y="397415"/>
                </a:lnTo>
                <a:lnTo>
                  <a:pt x="2824171" y="412999"/>
                </a:lnTo>
                <a:lnTo>
                  <a:pt x="2854227" y="426357"/>
                </a:lnTo>
                <a:lnTo>
                  <a:pt x="2886509" y="437489"/>
                </a:lnTo>
                <a:lnTo>
                  <a:pt x="2919904" y="447507"/>
                </a:lnTo>
                <a:lnTo>
                  <a:pt x="2953300" y="456413"/>
                </a:lnTo>
                <a:lnTo>
                  <a:pt x="2987809" y="465320"/>
                </a:lnTo>
                <a:lnTo>
                  <a:pt x="3020092" y="475338"/>
                </a:lnTo>
                <a:lnTo>
                  <a:pt x="3052373" y="486470"/>
                </a:lnTo>
                <a:lnTo>
                  <a:pt x="3082430" y="499829"/>
                </a:lnTo>
                <a:lnTo>
                  <a:pt x="3109148" y="516527"/>
                </a:lnTo>
                <a:lnTo>
                  <a:pt x="3133639" y="536565"/>
                </a:lnTo>
                <a:lnTo>
                  <a:pt x="3153674" y="561055"/>
                </a:lnTo>
                <a:lnTo>
                  <a:pt x="3170373" y="587772"/>
                </a:lnTo>
                <a:lnTo>
                  <a:pt x="3183731" y="617827"/>
                </a:lnTo>
                <a:lnTo>
                  <a:pt x="3194863" y="650112"/>
                </a:lnTo>
                <a:lnTo>
                  <a:pt x="3204881" y="682393"/>
                </a:lnTo>
                <a:lnTo>
                  <a:pt x="3213788" y="716904"/>
                </a:lnTo>
                <a:lnTo>
                  <a:pt x="3214111" y="718115"/>
                </a:lnTo>
                <a:lnTo>
                  <a:pt x="3214111" y="2848897"/>
                </a:lnTo>
                <a:lnTo>
                  <a:pt x="426570" y="2848897"/>
                </a:lnTo>
                <a:lnTo>
                  <a:pt x="414108" y="2820857"/>
                </a:lnTo>
                <a:lnTo>
                  <a:pt x="398524" y="2793028"/>
                </a:lnTo>
                <a:lnTo>
                  <a:pt x="378487" y="2768537"/>
                </a:lnTo>
                <a:lnTo>
                  <a:pt x="356222" y="2742933"/>
                </a:lnTo>
                <a:lnTo>
                  <a:pt x="330619" y="2720669"/>
                </a:lnTo>
                <a:lnTo>
                  <a:pt x="302788" y="2699519"/>
                </a:lnTo>
                <a:lnTo>
                  <a:pt x="274959" y="2678368"/>
                </a:lnTo>
                <a:lnTo>
                  <a:pt x="247130" y="2657218"/>
                </a:lnTo>
                <a:lnTo>
                  <a:pt x="220413" y="2636065"/>
                </a:lnTo>
                <a:lnTo>
                  <a:pt x="194809" y="2612689"/>
                </a:lnTo>
                <a:lnTo>
                  <a:pt x="172546" y="2589312"/>
                </a:lnTo>
                <a:lnTo>
                  <a:pt x="153622" y="2562594"/>
                </a:lnTo>
                <a:lnTo>
                  <a:pt x="139150" y="2534764"/>
                </a:lnTo>
                <a:lnTo>
                  <a:pt x="129132" y="2501370"/>
                </a:lnTo>
                <a:lnTo>
                  <a:pt x="124678" y="2466860"/>
                </a:lnTo>
                <a:lnTo>
                  <a:pt x="123564" y="2431236"/>
                </a:lnTo>
                <a:lnTo>
                  <a:pt x="126904" y="2393388"/>
                </a:lnTo>
                <a:lnTo>
                  <a:pt x="131358" y="2355539"/>
                </a:lnTo>
                <a:lnTo>
                  <a:pt x="136923" y="2317690"/>
                </a:lnTo>
                <a:lnTo>
                  <a:pt x="141376" y="2279842"/>
                </a:lnTo>
                <a:lnTo>
                  <a:pt x="143604" y="2241992"/>
                </a:lnTo>
                <a:lnTo>
                  <a:pt x="143604" y="2205256"/>
                </a:lnTo>
                <a:lnTo>
                  <a:pt x="139150" y="2170747"/>
                </a:lnTo>
                <a:lnTo>
                  <a:pt x="130245" y="2136238"/>
                </a:lnTo>
                <a:lnTo>
                  <a:pt x="116886" y="2103954"/>
                </a:lnTo>
                <a:lnTo>
                  <a:pt x="100188" y="2070559"/>
                </a:lnTo>
                <a:lnTo>
                  <a:pt x="81264" y="2037163"/>
                </a:lnTo>
                <a:lnTo>
                  <a:pt x="61227" y="2003766"/>
                </a:lnTo>
                <a:lnTo>
                  <a:pt x="42303" y="1971483"/>
                </a:lnTo>
                <a:lnTo>
                  <a:pt x="25603" y="1936974"/>
                </a:lnTo>
                <a:lnTo>
                  <a:pt x="12246" y="1903578"/>
                </a:lnTo>
                <a:lnTo>
                  <a:pt x="3340" y="1869068"/>
                </a:lnTo>
                <a:lnTo>
                  <a:pt x="0" y="1833446"/>
                </a:lnTo>
                <a:lnTo>
                  <a:pt x="3340" y="1797824"/>
                </a:lnTo>
                <a:lnTo>
                  <a:pt x="12246" y="1763315"/>
                </a:lnTo>
                <a:lnTo>
                  <a:pt x="25603" y="1729918"/>
                </a:lnTo>
                <a:lnTo>
                  <a:pt x="42303" y="1695410"/>
                </a:lnTo>
                <a:lnTo>
                  <a:pt x="61227" y="1663126"/>
                </a:lnTo>
                <a:lnTo>
                  <a:pt x="81264" y="1629730"/>
                </a:lnTo>
                <a:lnTo>
                  <a:pt x="100188" y="1596334"/>
                </a:lnTo>
                <a:lnTo>
                  <a:pt x="116886" y="1562938"/>
                </a:lnTo>
                <a:lnTo>
                  <a:pt x="130245" y="1530654"/>
                </a:lnTo>
                <a:lnTo>
                  <a:pt x="139150" y="1496145"/>
                </a:lnTo>
                <a:lnTo>
                  <a:pt x="143604" y="1461636"/>
                </a:lnTo>
                <a:lnTo>
                  <a:pt x="143604" y="1424901"/>
                </a:lnTo>
                <a:lnTo>
                  <a:pt x="141376" y="1387052"/>
                </a:lnTo>
                <a:lnTo>
                  <a:pt x="136923" y="1349203"/>
                </a:lnTo>
                <a:lnTo>
                  <a:pt x="131358" y="1311353"/>
                </a:lnTo>
                <a:lnTo>
                  <a:pt x="126904" y="1273505"/>
                </a:lnTo>
                <a:lnTo>
                  <a:pt x="123564" y="1235657"/>
                </a:lnTo>
                <a:lnTo>
                  <a:pt x="124678" y="1200034"/>
                </a:lnTo>
                <a:lnTo>
                  <a:pt x="129132" y="1165525"/>
                </a:lnTo>
                <a:lnTo>
                  <a:pt x="139150" y="1132128"/>
                </a:lnTo>
                <a:lnTo>
                  <a:pt x="153622" y="1104298"/>
                </a:lnTo>
                <a:lnTo>
                  <a:pt x="172546" y="1077582"/>
                </a:lnTo>
                <a:lnTo>
                  <a:pt x="194809" y="1054204"/>
                </a:lnTo>
                <a:lnTo>
                  <a:pt x="220413" y="1030827"/>
                </a:lnTo>
                <a:lnTo>
                  <a:pt x="247130" y="1009676"/>
                </a:lnTo>
                <a:lnTo>
                  <a:pt x="274959" y="988524"/>
                </a:lnTo>
                <a:lnTo>
                  <a:pt x="302788" y="967374"/>
                </a:lnTo>
                <a:lnTo>
                  <a:pt x="330619" y="946223"/>
                </a:lnTo>
                <a:lnTo>
                  <a:pt x="356222" y="923960"/>
                </a:lnTo>
                <a:lnTo>
                  <a:pt x="378487" y="898356"/>
                </a:lnTo>
                <a:lnTo>
                  <a:pt x="398524" y="873865"/>
                </a:lnTo>
                <a:lnTo>
                  <a:pt x="414108" y="846035"/>
                </a:lnTo>
                <a:lnTo>
                  <a:pt x="427466" y="815980"/>
                </a:lnTo>
                <a:lnTo>
                  <a:pt x="438598" y="783695"/>
                </a:lnTo>
                <a:lnTo>
                  <a:pt x="448618" y="750298"/>
                </a:lnTo>
                <a:lnTo>
                  <a:pt x="457523" y="716904"/>
                </a:lnTo>
                <a:lnTo>
                  <a:pt x="466429" y="682393"/>
                </a:lnTo>
                <a:lnTo>
                  <a:pt x="476447" y="650112"/>
                </a:lnTo>
                <a:lnTo>
                  <a:pt x="487579" y="617827"/>
                </a:lnTo>
                <a:lnTo>
                  <a:pt x="500938" y="587772"/>
                </a:lnTo>
                <a:lnTo>
                  <a:pt x="517636" y="561055"/>
                </a:lnTo>
                <a:lnTo>
                  <a:pt x="537671" y="536565"/>
                </a:lnTo>
                <a:lnTo>
                  <a:pt x="562163" y="516527"/>
                </a:lnTo>
                <a:lnTo>
                  <a:pt x="588880" y="499829"/>
                </a:lnTo>
                <a:lnTo>
                  <a:pt x="618935" y="486470"/>
                </a:lnTo>
                <a:lnTo>
                  <a:pt x="651218" y="475338"/>
                </a:lnTo>
                <a:lnTo>
                  <a:pt x="683501" y="465320"/>
                </a:lnTo>
                <a:lnTo>
                  <a:pt x="718010" y="456413"/>
                </a:lnTo>
                <a:lnTo>
                  <a:pt x="751405" y="447507"/>
                </a:lnTo>
                <a:lnTo>
                  <a:pt x="784802" y="437489"/>
                </a:lnTo>
                <a:lnTo>
                  <a:pt x="817083" y="426357"/>
                </a:lnTo>
                <a:lnTo>
                  <a:pt x="847140" y="412999"/>
                </a:lnTo>
                <a:lnTo>
                  <a:pt x="874970" y="397415"/>
                </a:lnTo>
                <a:lnTo>
                  <a:pt x="899460" y="377377"/>
                </a:lnTo>
                <a:lnTo>
                  <a:pt x="925064" y="355112"/>
                </a:lnTo>
                <a:lnTo>
                  <a:pt x="947328" y="329509"/>
                </a:lnTo>
                <a:lnTo>
                  <a:pt x="968478" y="302791"/>
                </a:lnTo>
                <a:lnTo>
                  <a:pt x="989628" y="274961"/>
                </a:lnTo>
                <a:lnTo>
                  <a:pt x="1010780" y="247131"/>
                </a:lnTo>
                <a:lnTo>
                  <a:pt x="1031930" y="220414"/>
                </a:lnTo>
                <a:lnTo>
                  <a:pt x="1055307" y="194811"/>
                </a:lnTo>
                <a:lnTo>
                  <a:pt x="1078683" y="172547"/>
                </a:lnTo>
                <a:lnTo>
                  <a:pt x="1105401" y="153622"/>
                </a:lnTo>
                <a:lnTo>
                  <a:pt x="1133231" y="139150"/>
                </a:lnTo>
                <a:lnTo>
                  <a:pt x="1166627" y="129132"/>
                </a:lnTo>
                <a:lnTo>
                  <a:pt x="1201137" y="124678"/>
                </a:lnTo>
                <a:lnTo>
                  <a:pt x="1236757" y="123565"/>
                </a:lnTo>
                <a:lnTo>
                  <a:pt x="1274605" y="126906"/>
                </a:lnTo>
                <a:lnTo>
                  <a:pt x="1312455" y="131359"/>
                </a:lnTo>
                <a:lnTo>
                  <a:pt x="1350304" y="136924"/>
                </a:lnTo>
                <a:lnTo>
                  <a:pt x="1388152" y="141378"/>
                </a:lnTo>
                <a:lnTo>
                  <a:pt x="1426000" y="143604"/>
                </a:lnTo>
                <a:lnTo>
                  <a:pt x="1462737" y="143604"/>
                </a:lnTo>
                <a:lnTo>
                  <a:pt x="1497245" y="139150"/>
                </a:lnTo>
                <a:lnTo>
                  <a:pt x="1531755" y="130245"/>
                </a:lnTo>
                <a:lnTo>
                  <a:pt x="1565150" y="116887"/>
                </a:lnTo>
                <a:lnTo>
                  <a:pt x="1598545" y="99075"/>
                </a:lnTo>
                <a:lnTo>
                  <a:pt x="1631941" y="81264"/>
                </a:lnTo>
                <a:lnTo>
                  <a:pt x="1665337" y="61227"/>
                </a:lnTo>
                <a:lnTo>
                  <a:pt x="1697620" y="42302"/>
                </a:lnTo>
                <a:lnTo>
                  <a:pt x="1732129" y="25604"/>
                </a:lnTo>
                <a:lnTo>
                  <a:pt x="1765525" y="12245"/>
                </a:lnTo>
                <a:lnTo>
                  <a:pt x="1800034" y="33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Obraz 11" descr="Obraz zawierający pizza, żywność, naczynie, wewnątrz&#10;&#10;Opis wygenerowany automatycznie">
            <a:extLst>
              <a:ext uri="{FF2B5EF4-FFF2-40B4-BE49-F238E27FC236}">
                <a16:creationId xmlns:a16="http://schemas.microsoft.com/office/drawing/2014/main" id="{C8A5791F-CA86-DF4A-86FE-672D2643E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790690" y="4937210"/>
            <a:ext cx="2045710" cy="160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56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pizza, żywność, talerz, naczynie&#10;&#10;Opis wygenerowany automatycznie">
            <a:extLst>
              <a:ext uri="{FF2B5EF4-FFF2-40B4-BE49-F238E27FC236}">
                <a16:creationId xmlns:a16="http://schemas.microsoft.com/office/drawing/2014/main" id="{E1CA73C7-C6ED-454D-B337-9F809A6EE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630" r="23293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FF606621-EDD0-4CB0-B5A0-2BD458842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25ED535-52C9-AB43-8E5E-30119CE04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pl-PL" i="1" dirty="0"/>
              <a:t>Frutti di mare  </a:t>
            </a:r>
            <a:br>
              <a:rPr lang="pl-PL" i="1" dirty="0"/>
            </a:br>
            <a:r>
              <a:rPr lang="pl-PL" dirty="0"/>
              <a:t>i </a:t>
            </a:r>
            <a:r>
              <a:rPr lang="pl-PL" i="1" dirty="0" err="1"/>
              <a:t>mari</a:t>
            </a:r>
            <a:r>
              <a:rPr lang="pl-PL" i="1" dirty="0"/>
              <a:t> e </a:t>
            </a:r>
            <a:r>
              <a:rPr lang="pl-PL" i="1" dirty="0" err="1"/>
              <a:t>monti</a:t>
            </a:r>
            <a:endParaRPr lang="pl-PL" i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E0AF57-42C6-4312-BEDF-A384DC8E4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EE0FD1-A526-F94F-A571-5EABA3358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dirty="0"/>
              <a:t>Pizza </a:t>
            </a:r>
            <a:r>
              <a:rPr lang="pl-PL" i="1" dirty="0"/>
              <a:t>frutti di mare </a:t>
            </a:r>
            <a:r>
              <a:rPr lang="pl-PL" dirty="0"/>
              <a:t>(</a:t>
            </a:r>
            <a:r>
              <a:rPr lang="pl-PL" i="1" dirty="0"/>
              <a:t>owoce morza</a:t>
            </a:r>
            <a:r>
              <a:rPr lang="pl-PL" dirty="0"/>
              <a:t>), zwana również </a:t>
            </a:r>
            <a:r>
              <a:rPr lang="pl-PL" i="1" dirty="0" err="1"/>
              <a:t>pescatora</a:t>
            </a:r>
            <a:r>
              <a:rPr lang="pl-PL" dirty="0"/>
              <a:t> (</a:t>
            </a:r>
            <a:r>
              <a:rPr lang="pl-PL" i="1" dirty="0" err="1"/>
              <a:t>pescatore</a:t>
            </a:r>
            <a:r>
              <a:rPr lang="pl-PL" dirty="0"/>
              <a:t> – wł. </a:t>
            </a:r>
            <a:r>
              <a:rPr lang="pl-PL" i="1" dirty="0"/>
              <a:t>rybak</a:t>
            </a:r>
            <a:r>
              <a:rPr lang="pl-PL" dirty="0"/>
              <a:t>), z wyjątkiem sosu pomidorowego i sera mozzarella, bazuje na wszystkim, co możemy złowić/złapać w ciepłym morzu. Są to: krewetki, małże, ostrygi itp. (fot. 1).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l-PL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pl-PL" dirty="0"/>
              <a:t>Pizza </a:t>
            </a:r>
            <a:r>
              <a:rPr lang="pl-PL" i="1" dirty="0" err="1"/>
              <a:t>mari</a:t>
            </a:r>
            <a:r>
              <a:rPr lang="pl-PL" i="1" dirty="0"/>
              <a:t> e </a:t>
            </a:r>
            <a:r>
              <a:rPr lang="pl-PL" i="1" dirty="0" err="1"/>
              <a:t>monti</a:t>
            </a:r>
            <a:r>
              <a:rPr lang="pl-PL" i="1" dirty="0"/>
              <a:t> </a:t>
            </a:r>
            <a:r>
              <a:rPr lang="pl-PL" dirty="0"/>
              <a:t>(</a:t>
            </a:r>
            <a:r>
              <a:rPr lang="pl-PL" i="1" dirty="0"/>
              <a:t>morza i góry</a:t>
            </a:r>
            <a:r>
              <a:rPr lang="pl-PL" dirty="0"/>
              <a:t>) to baza </a:t>
            </a:r>
            <a:r>
              <a:rPr lang="pl-PL" i="1" dirty="0" err="1"/>
              <a:t>margherita</a:t>
            </a:r>
            <a:r>
              <a:rPr lang="pl-PL" dirty="0"/>
              <a:t> przedzielona na dwie równe części: pierwsza to kompozycja złożona z gotowanej szynki i grzybów,  druga zaś – z owoców morza i ryb.</a:t>
            </a:r>
          </a:p>
        </p:txBody>
      </p:sp>
    </p:spTree>
    <p:extLst>
      <p:ext uri="{BB962C8B-B14F-4D97-AF65-F5344CB8AC3E}">
        <p14:creationId xmlns:p14="http://schemas.microsoft.com/office/powerpoint/2010/main" val="3149399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64A924-2996-1849-890A-A8C1195AE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727" y="382385"/>
            <a:ext cx="6335338" cy="1492132"/>
          </a:xfrm>
        </p:spPr>
        <p:txBody>
          <a:bodyPr>
            <a:normAutofit/>
          </a:bodyPr>
          <a:lstStyle/>
          <a:p>
            <a:r>
              <a:rPr lang="pl-PL" i="1" dirty="0" err="1"/>
              <a:t>vegetariana</a:t>
            </a:r>
            <a:endParaRPr lang="pl-PL" i="1" dirty="0"/>
          </a:p>
        </p:txBody>
      </p:sp>
      <p:pic>
        <p:nvPicPr>
          <p:cNvPr id="5" name="Obraz 4" descr="Obraz zawierający żywność, naczynie, plasterek, pomidor&#10;&#10;Opis wygenerowany automatycznie">
            <a:extLst>
              <a:ext uri="{FF2B5EF4-FFF2-40B4-BE49-F238E27FC236}">
                <a16:creationId xmlns:a16="http://schemas.microsoft.com/office/drawing/2014/main" id="{273F7CA3-6FF0-CF41-B823-DA00FB89B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738" r="40848"/>
          <a:stretch/>
        </p:blipFill>
        <p:spPr>
          <a:xfrm>
            <a:off x="688434" y="-9525"/>
            <a:ext cx="4129822" cy="6867525"/>
          </a:xfrm>
          <a:prstGeom prst="rect">
            <a:avLst/>
          </a:prstGeom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18E8C5BB-A90A-496B-A745-79A49F350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094075-78F4-E048-A64A-0273C7344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727" y="2286001"/>
            <a:ext cx="6335338" cy="35935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/>
              <a:t>Pizza </a:t>
            </a:r>
            <a:r>
              <a:rPr lang="pl-PL" sz="2400" i="1" dirty="0" err="1"/>
              <a:t>vegetariana</a:t>
            </a:r>
            <a:r>
              <a:rPr lang="pl-PL" sz="2400" dirty="0"/>
              <a:t> (</a:t>
            </a:r>
            <a:r>
              <a:rPr lang="pl-PL" sz="2400" i="1" dirty="0"/>
              <a:t>wegetariańska</a:t>
            </a:r>
            <a:r>
              <a:rPr lang="pl-PL" sz="2400" dirty="0"/>
              <a:t>), zwana również </a:t>
            </a:r>
            <a:r>
              <a:rPr lang="pl-PL" sz="2400" i="1" dirty="0"/>
              <a:t>ortolana</a:t>
            </a:r>
            <a:r>
              <a:rPr lang="pl-PL" sz="2400" dirty="0"/>
              <a:t> (</a:t>
            </a:r>
            <a:r>
              <a:rPr lang="pl-PL" sz="2400" i="1" dirty="0"/>
              <a:t>warzywna</a:t>
            </a:r>
            <a:r>
              <a:rPr lang="pl-PL" sz="2400" dirty="0"/>
              <a:t>) nie zawiera w sobie mięsa, lecz cukinie i grillowane bakłażany.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D63B47-914A-418A-BA06-1B760F27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0581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C032F75-F5AC-4D84-98D0-DD0FB8A25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21D3B4-EB95-40D8-ADD4-C28637F87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EC402CCD-3D73-4427-910D-80A619EAD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C51E3B1-83C7-594D-A506-AE0812551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9328" y="457200"/>
            <a:ext cx="3090672" cy="1197864"/>
          </a:xfrm>
        </p:spPr>
        <p:txBody>
          <a:bodyPr anchor="b">
            <a:normAutofit/>
          </a:bodyPr>
          <a:lstStyle/>
          <a:p>
            <a:r>
              <a:rPr lang="pl-PL" sz="1900" i="1" dirty="0" err="1">
                <a:solidFill>
                  <a:schemeClr val="accent1"/>
                </a:solidFill>
              </a:rPr>
              <a:t>Calzone</a:t>
            </a:r>
            <a:br>
              <a:rPr lang="pl-PL" sz="1900" i="1" dirty="0">
                <a:solidFill>
                  <a:schemeClr val="accent1"/>
                </a:solidFill>
              </a:rPr>
            </a:br>
            <a:endParaRPr lang="pl-PL" sz="1900" i="1" dirty="0">
              <a:solidFill>
                <a:schemeClr val="accent1"/>
              </a:solidFill>
            </a:endParaRPr>
          </a:p>
        </p:txBody>
      </p:sp>
      <p:pic>
        <p:nvPicPr>
          <p:cNvPr id="5" name="Obraz 4" descr="Obraz zawierający pizza, żywność, wewnątrz, chleb&#10;&#10;Opis wygenerowany automatycznie">
            <a:extLst>
              <a:ext uri="{FF2B5EF4-FFF2-40B4-BE49-F238E27FC236}">
                <a16:creationId xmlns:a16="http://schemas.microsoft.com/office/drawing/2014/main" id="{36771DB4-A651-4741-9905-FC10AE21B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6927" y="1323248"/>
            <a:ext cx="5978273" cy="390082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9A7BEB-E41B-1E4C-8AFA-664FCB64E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9328" y="1655065"/>
            <a:ext cx="3090672" cy="4224528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1400" dirty="0">
                <a:solidFill>
                  <a:srgbClr val="FFFFFF"/>
                </a:solidFill>
              </a:rPr>
              <a:t>Wreszcie ostatni na naszej liście, ale wcale nie najgorszy: </a:t>
            </a:r>
            <a:r>
              <a:rPr lang="pl-PL" sz="1400" i="1" dirty="0" err="1">
                <a:solidFill>
                  <a:srgbClr val="FFFFFF"/>
                </a:solidFill>
              </a:rPr>
              <a:t>calzone</a:t>
            </a:r>
            <a:r>
              <a:rPr lang="pl-PL" sz="1400" dirty="0">
                <a:solidFill>
                  <a:srgbClr val="FFFFFF"/>
                </a:solidFill>
              </a:rPr>
              <a:t>. To wielki pieróg powstały w wyniku złożenia pizzy na pół i złączenia brzegów, by zawartość nie wylewała się. Opieczony w piecu, stanowi doskonałe urozmaicenie tradycyjnej pizzy.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l-PL" sz="1400" dirty="0">
              <a:solidFill>
                <a:srgbClr val="FFFFFF"/>
              </a:solidFill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400" dirty="0">
                <a:solidFill>
                  <a:srgbClr val="FFFFFF"/>
                </a:solidFill>
              </a:rPr>
              <a:t>A co z dodatkami?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400" dirty="0">
                <a:solidFill>
                  <a:srgbClr val="FFFFFF"/>
                </a:solidFill>
              </a:rPr>
              <a:t>Znajdują się w środku. Są nimi wszystkie produkty, z którymi zetknęliśmy się przy poprzednich pizzach lub produkty występujące w danym regionie.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400" dirty="0">
                <a:solidFill>
                  <a:srgbClr val="FFFFFF"/>
                </a:solidFill>
              </a:rPr>
              <a:t>Warto spróbować </a:t>
            </a:r>
            <a:r>
              <a:rPr lang="pl-PL" sz="1400" i="1" dirty="0" err="1">
                <a:solidFill>
                  <a:srgbClr val="FFFFFF"/>
                </a:solidFill>
              </a:rPr>
              <a:t>calzone</a:t>
            </a:r>
            <a:r>
              <a:rPr lang="pl-PL" sz="1400" dirty="0">
                <a:solidFill>
                  <a:srgbClr val="FFFFFF"/>
                </a:solidFill>
              </a:rPr>
              <a:t>, choć jego forma, nie ukrywamy, sprawia trochę kłopotów, by elegancko go zjeść. Ale smak zdecydowanie rekompensuje te przejściowe trudności </a:t>
            </a:r>
            <a:r>
              <a:rPr lang="pl-PL" sz="1400" dirty="0">
                <a:solidFill>
                  <a:srgbClr val="FFFFFF"/>
                </a:solidFill>
                <a:sym typeface="Wingdings" pitchFamily="2" charset="2"/>
              </a:rPr>
              <a:t> </a:t>
            </a:r>
            <a:endParaRPr lang="pl-PL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88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87D9197-4A85-4276-8FC4-67873E207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01B5B487-A1DE-47E1-B06D-F13BBCCA7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C7E026-CD5A-2D44-856C-8C31A5782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44" y="484631"/>
            <a:ext cx="6340519" cy="1109391"/>
          </a:xfrm>
        </p:spPr>
        <p:txBody>
          <a:bodyPr>
            <a:normAutofit/>
          </a:bodyPr>
          <a:lstStyle/>
          <a:p>
            <a:r>
              <a:rPr lang="pl-PL" i="1" dirty="0"/>
              <a:t>Przyjaciele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45AF6B-4F42-45F1-A22C-AF0FCA898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DFBC9E7-9385-4F5A-A5BF-9262E7E85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1767016"/>
            <a:ext cx="6306309" cy="460635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 err="1"/>
              <a:t>Monica</a:t>
            </a:r>
            <a:r>
              <a:rPr lang="pl-PL" dirty="0"/>
              <a:t>, Rachel, </a:t>
            </a:r>
            <a:r>
              <a:rPr lang="pl-PL" dirty="0" err="1"/>
              <a:t>Phoebe</a:t>
            </a:r>
            <a:r>
              <a:rPr lang="pl-PL" dirty="0"/>
              <a:t>, Ross, Chandler i </a:t>
            </a:r>
            <a:r>
              <a:rPr lang="pl-PL" dirty="0" err="1"/>
              <a:t>Joey</a:t>
            </a:r>
            <a:r>
              <a:rPr lang="pl-PL" dirty="0"/>
              <a:t>, bohaterowie kultowego serialu z lat 90 ubiegłego wieku, nieświadomi jeszcze, że staną się ikonami popkultury, przekazali swoim widzom wiele cennych lekcji. Nie tylko o leczeniu złamanych serc i o tym, jak polegać na sobie, ale również o tym, że warto robić dobrą minę do złej gry, gdy bliska nam osoba próbuje swoich sił w kuchni z fatalnym efektem, jeść mięso po to, by ucieszyć aktywistkę wegetariankę, czy wreszcie, że </a:t>
            </a:r>
            <a:r>
              <a:rPr lang="pl-PL" b="1" dirty="0"/>
              <a:t>pizza jest dobra na wszystko!</a:t>
            </a:r>
            <a:r>
              <a:rPr lang="pl-PL" dirty="0"/>
              <a:t> </a:t>
            </a:r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dirty="0"/>
              <a:t>Zapraszamy Was do kuchni, do spróbowania swoich sił. Zaproście rodziców, koleżanki, kolegów. Życzymy Wam udanych wypieków i smacznego! I zapraszamy na jutrzejsze, już ostatnie spotkanie z włoską pizzą! </a:t>
            </a:r>
            <a:r>
              <a:rPr lang="pl-PL" dirty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8" name="Obraz 7" descr="Obraz zawierający tekst, zewnętrzne&#10;&#10;Opis wygenerowany automatycznie">
            <a:extLst>
              <a:ext uri="{FF2B5EF4-FFF2-40B4-BE49-F238E27FC236}">
                <a16:creationId xmlns:a16="http://schemas.microsoft.com/office/drawing/2014/main" id="{5BE11F71-952E-A74A-A348-64E267075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39879" y="715137"/>
            <a:ext cx="3667489" cy="2553136"/>
          </a:xfrm>
          <a:prstGeom prst="rect">
            <a:avLst/>
          </a:prstGeom>
        </p:spPr>
      </p:pic>
      <p:pic>
        <p:nvPicPr>
          <p:cNvPr id="5" name="Symbol zastępczy zawartości 4" descr="Obraz zawierający osoba, ściana, grupa, pozujący&#10;&#10;Opis wygenerowany automatycznie">
            <a:extLst>
              <a:ext uri="{FF2B5EF4-FFF2-40B4-BE49-F238E27FC236}">
                <a16:creationId xmlns:a16="http://schemas.microsoft.com/office/drawing/2014/main" id="{ACBC6312-3E71-1B4E-BC05-5AACF30B8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89771" y="3429000"/>
            <a:ext cx="2767704" cy="294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43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632F10-1714-F348-9A23-A651F448B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Grazie di </a:t>
            </a:r>
            <a:r>
              <a:rPr lang="pl-PL" dirty="0" err="1"/>
              <a:t>cuore</a:t>
            </a:r>
            <a:r>
              <a:rPr lang="pl-PL" dirty="0"/>
              <a:t>!</a:t>
            </a:r>
            <a:br>
              <a:rPr lang="pl-PL" dirty="0"/>
            </a:br>
            <a:r>
              <a:rPr lang="pl-PL" dirty="0"/>
              <a:t>Z serca wam dziękujemy!</a:t>
            </a:r>
          </a:p>
        </p:txBody>
      </p:sp>
      <p:pic>
        <p:nvPicPr>
          <p:cNvPr id="5" name="Symbol zastępczy zawartości 4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18AB9D38-BAA3-AF42-A111-49C2122D6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13275" y="2540000"/>
            <a:ext cx="3454400" cy="3086100"/>
          </a:xfrm>
        </p:spPr>
      </p:pic>
    </p:spTree>
    <p:extLst>
      <p:ext uri="{BB962C8B-B14F-4D97-AF65-F5344CB8AC3E}">
        <p14:creationId xmlns:p14="http://schemas.microsoft.com/office/powerpoint/2010/main" val="1683201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8F8500-A2AE-E749-B4A9-0B68F381F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pl-PL" dirty="0"/>
            </a:br>
            <a:r>
              <a:rPr lang="pl-PL" dirty="0"/>
              <a:t>Do zobaczenia jutro!</a:t>
            </a:r>
          </a:p>
        </p:txBody>
      </p:sp>
      <p:pic>
        <p:nvPicPr>
          <p:cNvPr id="5" name="Symbol zastępczy zawartości 4" descr="Obraz zawierający tekst, clipart, znak&#10;&#10;Opis wygenerowany automatycznie">
            <a:extLst>
              <a:ext uri="{FF2B5EF4-FFF2-40B4-BE49-F238E27FC236}">
                <a16:creationId xmlns:a16="http://schemas.microsoft.com/office/drawing/2014/main" id="{0C068616-1530-AD48-865B-F15BBDF76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60475" y="2635250"/>
            <a:ext cx="10160000" cy="2895600"/>
          </a:xfrm>
        </p:spPr>
      </p:pic>
    </p:spTree>
    <p:extLst>
      <p:ext uri="{BB962C8B-B14F-4D97-AF65-F5344CB8AC3E}">
        <p14:creationId xmlns:p14="http://schemas.microsoft.com/office/powerpoint/2010/main" val="2918821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DBA3C2-C92B-4CEB-868F-52A62295B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8836C77-7ACF-D14A-9870-1143CAF3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382385"/>
            <a:ext cx="10668004" cy="1113295"/>
          </a:xfrm>
        </p:spPr>
        <p:txBody>
          <a:bodyPr anchor="b">
            <a:normAutofit/>
          </a:bodyPr>
          <a:lstStyle/>
          <a:p>
            <a:pPr algn="ctr"/>
            <a:r>
              <a:rPr lang="pl-PL" dirty="0"/>
              <a:t>Opracowanie i bibliografia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CC9A88-4BB4-EA41-AB4D-4B6088D46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6" y="1785257"/>
            <a:ext cx="10668004" cy="344053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1000" dirty="0"/>
              <a:t>Opracowanie: mgr Anna Trzcińska, Zespół Szkół Specjalnych Nr 78 im. E. Szelburg-Zarembiny w Instytucie "Pomnik-Centrum Zdrowia Dziecka”, listopad 2020</a:t>
            </a:r>
          </a:p>
          <a:p>
            <a:pPr marL="0" indent="0">
              <a:lnSpc>
                <a:spcPct val="100000"/>
              </a:lnSpc>
              <a:buNone/>
            </a:pPr>
            <a:endParaRPr lang="pl-PL" sz="1000" dirty="0"/>
          </a:p>
          <a:p>
            <a:pPr marL="0" indent="0">
              <a:lnSpc>
                <a:spcPct val="100000"/>
              </a:lnSpc>
              <a:buNone/>
            </a:pPr>
            <a:r>
              <a:rPr lang="pl-PL" sz="1000" dirty="0"/>
              <a:t>Materiały źródłowe: </a:t>
            </a:r>
            <a:r>
              <a:rPr lang="pl-PL" sz="1000" dirty="0">
                <a:hlinkClick r:id="rId2"/>
              </a:rPr>
              <a:t>http://parliamoitaliano.altervista.org/tipi-di-pizza/</a:t>
            </a:r>
            <a:r>
              <a:rPr lang="pl-PL" sz="1000" dirty="0"/>
              <a:t>, </a:t>
            </a:r>
            <a:r>
              <a:rPr lang="pl-PL" sz="1000" dirty="0">
                <a:hlinkClick r:id="rId3"/>
              </a:rPr>
              <a:t>https://whiteplate.com/2011/05/domowa-pizza-bianca-i-waryjacje-na-jej-temat/</a:t>
            </a:r>
            <a:r>
              <a:rPr lang="pl-PL" sz="1000" dirty="0"/>
              <a:t>,  </a:t>
            </a:r>
            <a:r>
              <a:rPr lang="pl-PL" sz="1000" dirty="0">
                <a:hlinkClick r:id="rId4"/>
              </a:rPr>
              <a:t>https://kuchniaodpodstaw.pl/potrawy/czym-jest-pizza-bianca-i-czym-rozni-sie-od-tradycyjnej-zobacz/</a:t>
            </a:r>
            <a:r>
              <a:rPr lang="pl-PL" sz="1000" dirty="0"/>
              <a:t>, </a:t>
            </a:r>
            <a:r>
              <a:rPr lang="pl-PL" sz="1000" dirty="0">
                <a:hlinkClick r:id="rId5"/>
              </a:rPr>
              <a:t>http://www.400graditaranto.it/pizza-capricciosa/</a:t>
            </a:r>
            <a:r>
              <a:rPr lang="pl-PL" sz="1000" dirty="0"/>
              <a:t>,  </a:t>
            </a:r>
            <a:r>
              <a:rPr lang="pl-PL" sz="1000" dirty="0">
                <a:hlinkClick r:id="rId6"/>
              </a:rPr>
              <a:t>https://kukbuk.pl/artykuly/czego-o-jedzeniu-i-zyciu-nauczyli-nas-przyjaciele/</a:t>
            </a:r>
            <a:r>
              <a:rPr lang="pl-PL" sz="1000" dirty="0"/>
              <a:t> (dostęp: 26.11.2020)</a:t>
            </a:r>
          </a:p>
          <a:p>
            <a:pPr marL="0" indent="0">
              <a:lnSpc>
                <a:spcPct val="100000"/>
              </a:lnSpc>
              <a:buNone/>
            </a:pPr>
            <a:endParaRPr lang="pl-PL" sz="1000" dirty="0"/>
          </a:p>
          <a:p>
            <a:pPr marL="0" indent="0">
              <a:lnSpc>
                <a:spcPct val="100000"/>
              </a:lnSpc>
              <a:buNone/>
            </a:pPr>
            <a:r>
              <a:rPr lang="pl-PL" sz="1000" dirty="0"/>
              <a:t>Zdjęcia: </a:t>
            </a:r>
            <a:r>
              <a:rPr lang="pl-PL" sz="1000" dirty="0">
                <a:hlinkClick r:id="rId7"/>
              </a:rPr>
              <a:t>https://upload.wikimedia.org/wikipedia/commons/thumb/1/16/Pizza_with_mushrooms_and_cheese.jpg/300px-Pizza_with_mushrooms_and_cheese.jpg</a:t>
            </a:r>
            <a:r>
              <a:rPr lang="pl-PL" sz="1000" dirty="0"/>
              <a:t>, </a:t>
            </a:r>
            <a:r>
              <a:rPr lang="pl-PL" sz="1000" dirty="0" err="1"/>
              <a:t>https</a:t>
            </a:r>
            <a:r>
              <a:rPr lang="pl-PL" sz="1000" dirty="0"/>
              <a:t>://</a:t>
            </a:r>
            <a:r>
              <a:rPr lang="pl-PL" sz="1000" dirty="0" err="1"/>
              <a:t>get.pxhere.com</a:t>
            </a:r>
            <a:r>
              <a:rPr lang="pl-PL" sz="1000" dirty="0"/>
              <a:t>/</a:t>
            </a:r>
            <a:r>
              <a:rPr lang="pl-PL" sz="1000" dirty="0" err="1"/>
              <a:t>photo</a:t>
            </a:r>
            <a:r>
              <a:rPr lang="pl-PL" sz="1000" dirty="0"/>
              <a:t>/artesanal-pizza-cheese-close-up-cooking-crust-delicious-dinner-fastfood-flavor-flavorful-food-food-photography-hot-italian-lunch-meal-meat-mozzarella-oven-pepperoni-pizza-restaurant-round-sauce-slice-tasty-vegetable-yummy-1550519.jpg, </a:t>
            </a:r>
            <a:r>
              <a:rPr lang="pl-PL" sz="1000" dirty="0">
                <a:hlinkClick r:id="rId8"/>
              </a:rPr>
              <a:t>https://www.publicdomainpictures.net/pictures/270000/velka/pizza-1532881335pCX.jpg</a:t>
            </a:r>
            <a:r>
              <a:rPr lang="pl-PL" sz="1000" dirty="0"/>
              <a:t>, </a:t>
            </a:r>
            <a:r>
              <a:rPr lang="pl-PL" sz="1000" dirty="0">
                <a:hlinkClick r:id="rId8"/>
              </a:rPr>
              <a:t>https://www.publicdomainpictures.net/pictures/270000/velka/pizza-1532881335pCX.jpg</a:t>
            </a:r>
            <a:r>
              <a:rPr lang="pl-PL" sz="1000" dirty="0"/>
              <a:t>, </a:t>
            </a:r>
            <a:r>
              <a:rPr lang="pl-PL" sz="1000" dirty="0">
                <a:hlinkClick r:id="rId9"/>
              </a:rPr>
              <a:t>https://www.scattidigusto.it/wp-content/uploads/2014/07/pizza-Marinara-960x639.jpg</a:t>
            </a:r>
            <a:r>
              <a:rPr lang="pl-PL" sz="1000" dirty="0"/>
              <a:t>, </a:t>
            </a:r>
            <a:r>
              <a:rPr lang="pl-PL" sz="1000" dirty="0">
                <a:hlinkClick r:id="rId10"/>
              </a:rPr>
              <a:t>http://3.bp.blogspot.com/-BgepV-_XsXA/Ud3erm7CnOI/AAAAAAAAB58/HTA-gQ3Nui0/s1600/Pizza+Bianca.jpg</a:t>
            </a:r>
            <a:r>
              <a:rPr lang="pl-PL" sz="1000" dirty="0"/>
              <a:t>, </a:t>
            </a:r>
            <a:r>
              <a:rPr lang="pl-PL" sz="1000" dirty="0">
                <a:hlinkClick r:id="rId11"/>
              </a:rPr>
              <a:t>https://upload.wikimedia.org/wikipedia/commons/6/6c/Romarin_2.jpg</a:t>
            </a:r>
            <a:r>
              <a:rPr lang="pl-PL" sz="1000" dirty="0"/>
              <a:t>, </a:t>
            </a:r>
            <a:r>
              <a:rPr lang="pl-PL" sz="1000" dirty="0">
                <a:hlinkClick r:id="rId12"/>
              </a:rPr>
              <a:t>https://libifood.files.wordpress.com/2014/12/fotolia_57140104_xs.jpg</a:t>
            </a:r>
            <a:r>
              <a:rPr lang="pl-PL" sz="1000" dirty="0"/>
              <a:t>, </a:t>
            </a:r>
            <a:r>
              <a:rPr lang="pl-PL" sz="1000" dirty="0">
                <a:hlinkClick r:id="rId13"/>
              </a:rPr>
              <a:t>https://1.bp.blogspot.com/-QjvVUW2CF1Y/XgUhGHU7j2I/AAAAAAAAhBM/d3pRQjL2mYUsKJonLBPsDYZEqLselwisQCEwYBhgL/w1200-h630-p-k-no-nu/2.jpg</a:t>
            </a:r>
            <a:r>
              <a:rPr lang="pl-PL" sz="1000" dirty="0"/>
              <a:t>, </a:t>
            </a:r>
            <a:r>
              <a:rPr lang="pl-PL" sz="1000" dirty="0">
                <a:hlinkClick r:id="rId14"/>
              </a:rPr>
              <a:t>https://upload.wikimedia.org/wikipedia/it/thumb/e/e9/Friends.png/260px-Friends.png</a:t>
            </a:r>
            <a:r>
              <a:rPr lang="pl-PL" sz="1000" dirty="0"/>
              <a:t>, </a:t>
            </a:r>
            <a:r>
              <a:rPr lang="pl-PL" sz="1000" dirty="0">
                <a:hlinkClick r:id="rId15"/>
              </a:rPr>
              <a:t>https://www.neaktuality.cz/wp-content/uploads/pratele.jpg</a:t>
            </a:r>
            <a:r>
              <a:rPr lang="pl-PL" sz="1000" dirty="0"/>
              <a:t>, </a:t>
            </a:r>
            <a:r>
              <a:rPr lang="pl-PL" sz="1000" dirty="0">
                <a:hlinkClick r:id="rId16"/>
              </a:rPr>
              <a:t>https://upload.wikimedia.org/wikipedia/commons/thumb/1/11/Pizza_marinara.jpg/1200px-Pizza_marinara.jpg</a:t>
            </a:r>
            <a:r>
              <a:rPr lang="pl-PL" sz="1000" dirty="0"/>
              <a:t>, </a:t>
            </a:r>
            <a:r>
              <a:rPr lang="pl-PL" sz="1000" dirty="0">
                <a:hlinkClick r:id="rId17"/>
              </a:rPr>
              <a:t>https://upload.wikimedia.org/wikipedia/commons/thumb/6/67/Eataly_Las_Vegas_-_Feb_2019_-_Stierch_12.jpg/1200px-Eataly_Las_Vegas_-_Feb_2019_-_Stierch_12.jpg</a:t>
            </a:r>
            <a:r>
              <a:rPr lang="pl-PL" sz="1000" dirty="0"/>
              <a:t>, </a:t>
            </a:r>
            <a:r>
              <a:rPr lang="pl-PL" sz="1000" dirty="0">
                <a:hlinkClick r:id="rId18"/>
              </a:rPr>
              <a:t>https://upload.wikimedia.org/wikipedia/commons/thumb/a/a6/Pizza_Quattro_Stagioni.jpg/1200px-Pizza_Quattro_Stagioni.jpg</a:t>
            </a:r>
            <a:r>
              <a:rPr lang="pl-PL" sz="1000" dirty="0"/>
              <a:t>, </a:t>
            </a:r>
            <a:r>
              <a:rPr lang="pl-PL" sz="1000" dirty="0">
                <a:hlinkClick r:id="rId19"/>
              </a:rPr>
              <a:t>https://upload.wikimedia.org/wikipedia/commons/a/ad/Pizza_quattro_formaggi_at_restaurant%2C_Chalk_Farm_Road%2C_London.jpg</a:t>
            </a:r>
            <a:r>
              <a:rPr lang="pl-PL" sz="1000" dirty="0"/>
              <a:t>, </a:t>
            </a:r>
            <a:r>
              <a:rPr lang="pl-PL" sz="1000" dirty="0">
                <a:hlinkClick r:id="rId20"/>
              </a:rPr>
              <a:t>https://www.innaturale.com/wp-content/uploads/2018/02/pizze-4-stagioni-o-capricciosa.jpg</a:t>
            </a:r>
            <a:r>
              <a:rPr lang="pl-PL" sz="1000" dirty="0"/>
              <a:t>, </a:t>
            </a:r>
            <a:r>
              <a:rPr lang="pl-PL" sz="1000" dirty="0">
                <a:hlinkClick r:id="rId21"/>
              </a:rPr>
              <a:t>http://okceliachia.it/wp-content/uploads/2018/10/pizza-patate-salsiccia-300x294.png</a:t>
            </a:r>
            <a:r>
              <a:rPr lang="pl-PL" sz="1000" dirty="0"/>
              <a:t>, </a:t>
            </a:r>
            <a:r>
              <a:rPr lang="pl-PL" sz="1000" dirty="0">
                <a:hlinkClick r:id="rId22"/>
              </a:rPr>
              <a:t>https://live.staticflickr.com/3739/11740810043_6644621575_b.jpg</a:t>
            </a:r>
            <a:r>
              <a:rPr lang="pl-PL" sz="1000" dirty="0"/>
              <a:t>, </a:t>
            </a:r>
            <a:r>
              <a:rPr lang="pl-PL" sz="1000" dirty="0">
                <a:hlinkClick r:id="rId23"/>
              </a:rPr>
              <a:t>https://c1.staticflickr.com/5/4120/4932031703_199c19085c_b.jpg</a:t>
            </a:r>
            <a:r>
              <a:rPr lang="pl-PL" sz="1000" dirty="0"/>
              <a:t>, </a:t>
            </a:r>
            <a:r>
              <a:rPr lang="pl-PL" sz="1000" dirty="0">
                <a:hlinkClick r:id="rId24"/>
              </a:rPr>
              <a:t>https://veronawinelove.com/wp-content/uploads/2020/02/pizza-vegetariana.jpg</a:t>
            </a:r>
            <a:r>
              <a:rPr lang="pl-PL" sz="1000" dirty="0"/>
              <a:t>, </a:t>
            </a:r>
            <a:r>
              <a:rPr lang="pl-PL" sz="1000" dirty="0">
                <a:hlinkClick r:id="rId25"/>
              </a:rPr>
              <a:t>https://www.cookipedia.co.uk/wiki/images/1/1d/Goat's_cheese_and_asparagus_calzone_pizza_recipe.jpg</a:t>
            </a:r>
            <a:r>
              <a:rPr lang="pl-PL" sz="1000" dirty="0"/>
              <a:t> (dostęp: 26.11.2020)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A5C11C9-65D2-491A-A266-6ADBD2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006736"/>
            <a:ext cx="12191998" cy="851265"/>
          </a:xfrm>
          <a:custGeom>
            <a:avLst/>
            <a:gdLst>
              <a:gd name="connsiteX0" fmla="*/ 619389 w 12191998"/>
              <a:gd name="connsiteY0" fmla="*/ 0 h 851265"/>
              <a:gd name="connsiteX1" fmla="*/ 687652 w 12191998"/>
              <a:gd name="connsiteY1" fmla="*/ 3175 h 851265"/>
              <a:gd name="connsiteX2" fmla="*/ 747977 w 12191998"/>
              <a:gd name="connsiteY2" fmla="*/ 9525 h 851265"/>
              <a:gd name="connsiteX3" fmla="*/ 800364 w 12191998"/>
              <a:gd name="connsiteY3" fmla="*/ 20637 h 851265"/>
              <a:gd name="connsiteX4" fmla="*/ 846402 w 12191998"/>
              <a:gd name="connsiteY4" fmla="*/ 36512 h 851265"/>
              <a:gd name="connsiteX5" fmla="*/ 887677 w 12191998"/>
              <a:gd name="connsiteY5" fmla="*/ 52387 h 851265"/>
              <a:gd name="connsiteX6" fmla="*/ 924189 w 12191998"/>
              <a:gd name="connsiteY6" fmla="*/ 68262 h 851265"/>
              <a:gd name="connsiteX7" fmla="*/ 962289 w 12191998"/>
              <a:gd name="connsiteY7" fmla="*/ 87312 h 851265"/>
              <a:gd name="connsiteX8" fmla="*/ 1000389 w 12191998"/>
              <a:gd name="connsiteY8" fmla="*/ 106362 h 851265"/>
              <a:gd name="connsiteX9" fmla="*/ 1036902 w 12191998"/>
              <a:gd name="connsiteY9" fmla="*/ 125412 h 851265"/>
              <a:gd name="connsiteX10" fmla="*/ 1078177 w 12191998"/>
              <a:gd name="connsiteY10" fmla="*/ 141287 h 851265"/>
              <a:gd name="connsiteX11" fmla="*/ 1124214 w 12191998"/>
              <a:gd name="connsiteY11" fmla="*/ 155575 h 851265"/>
              <a:gd name="connsiteX12" fmla="*/ 1176602 w 12191998"/>
              <a:gd name="connsiteY12" fmla="*/ 166687 h 851265"/>
              <a:gd name="connsiteX13" fmla="*/ 1236927 w 12191998"/>
              <a:gd name="connsiteY13" fmla="*/ 174625 h 851265"/>
              <a:gd name="connsiteX14" fmla="*/ 1305189 w 12191998"/>
              <a:gd name="connsiteY14" fmla="*/ 176212 h 851265"/>
              <a:gd name="connsiteX15" fmla="*/ 1373452 w 12191998"/>
              <a:gd name="connsiteY15" fmla="*/ 174625 h 851265"/>
              <a:gd name="connsiteX16" fmla="*/ 1433777 w 12191998"/>
              <a:gd name="connsiteY16" fmla="*/ 166687 h 851265"/>
              <a:gd name="connsiteX17" fmla="*/ 1486164 w 12191998"/>
              <a:gd name="connsiteY17" fmla="*/ 155575 h 851265"/>
              <a:gd name="connsiteX18" fmla="*/ 1532202 w 12191998"/>
              <a:gd name="connsiteY18" fmla="*/ 141287 h 851265"/>
              <a:gd name="connsiteX19" fmla="*/ 1573477 w 12191998"/>
              <a:gd name="connsiteY19" fmla="*/ 125412 h 851265"/>
              <a:gd name="connsiteX20" fmla="*/ 1609989 w 12191998"/>
              <a:gd name="connsiteY20" fmla="*/ 106362 h 851265"/>
              <a:gd name="connsiteX21" fmla="*/ 1648089 w 12191998"/>
              <a:gd name="connsiteY21" fmla="*/ 87312 h 851265"/>
              <a:gd name="connsiteX22" fmla="*/ 1686189 w 12191998"/>
              <a:gd name="connsiteY22" fmla="*/ 68262 h 851265"/>
              <a:gd name="connsiteX23" fmla="*/ 1722702 w 12191998"/>
              <a:gd name="connsiteY23" fmla="*/ 52387 h 851265"/>
              <a:gd name="connsiteX24" fmla="*/ 1763977 w 12191998"/>
              <a:gd name="connsiteY24" fmla="*/ 36512 h 851265"/>
              <a:gd name="connsiteX25" fmla="*/ 1810014 w 12191998"/>
              <a:gd name="connsiteY25" fmla="*/ 20637 h 851265"/>
              <a:gd name="connsiteX26" fmla="*/ 1862402 w 12191998"/>
              <a:gd name="connsiteY26" fmla="*/ 9525 h 851265"/>
              <a:gd name="connsiteX27" fmla="*/ 1922727 w 12191998"/>
              <a:gd name="connsiteY27" fmla="*/ 3175 h 851265"/>
              <a:gd name="connsiteX28" fmla="*/ 1990989 w 12191998"/>
              <a:gd name="connsiteY28" fmla="*/ 0 h 851265"/>
              <a:gd name="connsiteX29" fmla="*/ 2059252 w 12191998"/>
              <a:gd name="connsiteY29" fmla="*/ 3175 h 851265"/>
              <a:gd name="connsiteX30" fmla="*/ 2119577 w 12191998"/>
              <a:gd name="connsiteY30" fmla="*/ 9525 h 851265"/>
              <a:gd name="connsiteX31" fmla="*/ 2171964 w 12191998"/>
              <a:gd name="connsiteY31" fmla="*/ 20637 h 851265"/>
              <a:gd name="connsiteX32" fmla="*/ 2218002 w 12191998"/>
              <a:gd name="connsiteY32" fmla="*/ 36512 h 851265"/>
              <a:gd name="connsiteX33" fmla="*/ 2259277 w 12191998"/>
              <a:gd name="connsiteY33" fmla="*/ 52387 h 851265"/>
              <a:gd name="connsiteX34" fmla="*/ 2295789 w 12191998"/>
              <a:gd name="connsiteY34" fmla="*/ 68262 h 851265"/>
              <a:gd name="connsiteX35" fmla="*/ 2333889 w 12191998"/>
              <a:gd name="connsiteY35" fmla="*/ 87312 h 851265"/>
              <a:gd name="connsiteX36" fmla="*/ 2371989 w 12191998"/>
              <a:gd name="connsiteY36" fmla="*/ 106362 h 851265"/>
              <a:gd name="connsiteX37" fmla="*/ 2408502 w 12191998"/>
              <a:gd name="connsiteY37" fmla="*/ 125412 h 851265"/>
              <a:gd name="connsiteX38" fmla="*/ 2449777 w 12191998"/>
              <a:gd name="connsiteY38" fmla="*/ 141287 h 851265"/>
              <a:gd name="connsiteX39" fmla="*/ 2495814 w 12191998"/>
              <a:gd name="connsiteY39" fmla="*/ 155575 h 851265"/>
              <a:gd name="connsiteX40" fmla="*/ 2548202 w 12191998"/>
              <a:gd name="connsiteY40" fmla="*/ 166687 h 851265"/>
              <a:gd name="connsiteX41" fmla="*/ 2608527 w 12191998"/>
              <a:gd name="connsiteY41" fmla="*/ 174625 h 851265"/>
              <a:gd name="connsiteX42" fmla="*/ 2676789 w 12191998"/>
              <a:gd name="connsiteY42" fmla="*/ 176212 h 851265"/>
              <a:gd name="connsiteX43" fmla="*/ 2745052 w 12191998"/>
              <a:gd name="connsiteY43" fmla="*/ 174625 h 851265"/>
              <a:gd name="connsiteX44" fmla="*/ 2805377 w 12191998"/>
              <a:gd name="connsiteY44" fmla="*/ 166687 h 851265"/>
              <a:gd name="connsiteX45" fmla="*/ 2857764 w 12191998"/>
              <a:gd name="connsiteY45" fmla="*/ 155575 h 851265"/>
              <a:gd name="connsiteX46" fmla="*/ 2903802 w 12191998"/>
              <a:gd name="connsiteY46" fmla="*/ 141287 h 851265"/>
              <a:gd name="connsiteX47" fmla="*/ 2945077 w 12191998"/>
              <a:gd name="connsiteY47" fmla="*/ 125412 h 851265"/>
              <a:gd name="connsiteX48" fmla="*/ 2981589 w 12191998"/>
              <a:gd name="connsiteY48" fmla="*/ 106362 h 851265"/>
              <a:gd name="connsiteX49" fmla="*/ 3019689 w 12191998"/>
              <a:gd name="connsiteY49" fmla="*/ 87312 h 851265"/>
              <a:gd name="connsiteX50" fmla="*/ 3057789 w 12191998"/>
              <a:gd name="connsiteY50" fmla="*/ 68262 h 851265"/>
              <a:gd name="connsiteX51" fmla="*/ 3094302 w 12191998"/>
              <a:gd name="connsiteY51" fmla="*/ 52387 h 851265"/>
              <a:gd name="connsiteX52" fmla="*/ 3135577 w 12191998"/>
              <a:gd name="connsiteY52" fmla="*/ 36512 h 851265"/>
              <a:gd name="connsiteX53" fmla="*/ 3181614 w 12191998"/>
              <a:gd name="connsiteY53" fmla="*/ 20637 h 851265"/>
              <a:gd name="connsiteX54" fmla="*/ 3234002 w 12191998"/>
              <a:gd name="connsiteY54" fmla="*/ 9525 h 851265"/>
              <a:gd name="connsiteX55" fmla="*/ 3294327 w 12191998"/>
              <a:gd name="connsiteY55" fmla="*/ 3175 h 851265"/>
              <a:gd name="connsiteX56" fmla="*/ 3361002 w 12191998"/>
              <a:gd name="connsiteY56" fmla="*/ 0 h 851265"/>
              <a:gd name="connsiteX57" fmla="*/ 3430852 w 12191998"/>
              <a:gd name="connsiteY57" fmla="*/ 3175 h 851265"/>
              <a:gd name="connsiteX58" fmla="*/ 3491177 w 12191998"/>
              <a:gd name="connsiteY58" fmla="*/ 9525 h 851265"/>
              <a:gd name="connsiteX59" fmla="*/ 3543564 w 12191998"/>
              <a:gd name="connsiteY59" fmla="*/ 20637 h 851265"/>
              <a:gd name="connsiteX60" fmla="*/ 3589602 w 12191998"/>
              <a:gd name="connsiteY60" fmla="*/ 36512 h 851265"/>
              <a:gd name="connsiteX61" fmla="*/ 3630877 w 12191998"/>
              <a:gd name="connsiteY61" fmla="*/ 52387 h 851265"/>
              <a:gd name="connsiteX62" fmla="*/ 3667389 w 12191998"/>
              <a:gd name="connsiteY62" fmla="*/ 68262 h 851265"/>
              <a:gd name="connsiteX63" fmla="*/ 3705489 w 12191998"/>
              <a:gd name="connsiteY63" fmla="*/ 87312 h 851265"/>
              <a:gd name="connsiteX64" fmla="*/ 3743589 w 12191998"/>
              <a:gd name="connsiteY64" fmla="*/ 106362 h 851265"/>
              <a:gd name="connsiteX65" fmla="*/ 3780102 w 12191998"/>
              <a:gd name="connsiteY65" fmla="*/ 125412 h 851265"/>
              <a:gd name="connsiteX66" fmla="*/ 3821377 w 12191998"/>
              <a:gd name="connsiteY66" fmla="*/ 141287 h 851265"/>
              <a:gd name="connsiteX67" fmla="*/ 3867414 w 12191998"/>
              <a:gd name="connsiteY67" fmla="*/ 155575 h 851265"/>
              <a:gd name="connsiteX68" fmla="*/ 3919802 w 12191998"/>
              <a:gd name="connsiteY68" fmla="*/ 166687 h 851265"/>
              <a:gd name="connsiteX69" fmla="*/ 3980127 w 12191998"/>
              <a:gd name="connsiteY69" fmla="*/ 174625 h 851265"/>
              <a:gd name="connsiteX70" fmla="*/ 4048389 w 12191998"/>
              <a:gd name="connsiteY70" fmla="*/ 176212 h 851265"/>
              <a:gd name="connsiteX71" fmla="*/ 4116652 w 12191998"/>
              <a:gd name="connsiteY71" fmla="*/ 174625 h 851265"/>
              <a:gd name="connsiteX72" fmla="*/ 4176977 w 12191998"/>
              <a:gd name="connsiteY72" fmla="*/ 166687 h 851265"/>
              <a:gd name="connsiteX73" fmla="*/ 4229364 w 12191998"/>
              <a:gd name="connsiteY73" fmla="*/ 155575 h 851265"/>
              <a:gd name="connsiteX74" fmla="*/ 4275402 w 12191998"/>
              <a:gd name="connsiteY74" fmla="*/ 141287 h 851265"/>
              <a:gd name="connsiteX75" fmla="*/ 4316677 w 12191998"/>
              <a:gd name="connsiteY75" fmla="*/ 125412 h 851265"/>
              <a:gd name="connsiteX76" fmla="*/ 4353189 w 12191998"/>
              <a:gd name="connsiteY76" fmla="*/ 106362 h 851265"/>
              <a:gd name="connsiteX77" fmla="*/ 4429389 w 12191998"/>
              <a:gd name="connsiteY77" fmla="*/ 68262 h 851265"/>
              <a:gd name="connsiteX78" fmla="*/ 4465902 w 12191998"/>
              <a:gd name="connsiteY78" fmla="*/ 52387 h 851265"/>
              <a:gd name="connsiteX79" fmla="*/ 4507177 w 12191998"/>
              <a:gd name="connsiteY79" fmla="*/ 36512 h 851265"/>
              <a:gd name="connsiteX80" fmla="*/ 4553216 w 12191998"/>
              <a:gd name="connsiteY80" fmla="*/ 20637 h 851265"/>
              <a:gd name="connsiteX81" fmla="*/ 4605602 w 12191998"/>
              <a:gd name="connsiteY81" fmla="*/ 9525 h 851265"/>
              <a:gd name="connsiteX82" fmla="*/ 4665928 w 12191998"/>
              <a:gd name="connsiteY82" fmla="*/ 3175 h 851265"/>
              <a:gd name="connsiteX83" fmla="*/ 4734189 w 12191998"/>
              <a:gd name="connsiteY83" fmla="*/ 0 h 851265"/>
              <a:gd name="connsiteX84" fmla="*/ 4802453 w 12191998"/>
              <a:gd name="connsiteY84" fmla="*/ 3175 h 851265"/>
              <a:gd name="connsiteX85" fmla="*/ 4862777 w 12191998"/>
              <a:gd name="connsiteY85" fmla="*/ 9525 h 851265"/>
              <a:gd name="connsiteX86" fmla="*/ 4915165 w 12191998"/>
              <a:gd name="connsiteY86" fmla="*/ 20637 h 851265"/>
              <a:gd name="connsiteX87" fmla="*/ 4961202 w 12191998"/>
              <a:gd name="connsiteY87" fmla="*/ 36512 h 851265"/>
              <a:gd name="connsiteX88" fmla="*/ 5002478 w 12191998"/>
              <a:gd name="connsiteY88" fmla="*/ 52387 h 851265"/>
              <a:gd name="connsiteX89" fmla="*/ 5038989 w 12191998"/>
              <a:gd name="connsiteY89" fmla="*/ 68262 h 851265"/>
              <a:gd name="connsiteX90" fmla="*/ 5077091 w 12191998"/>
              <a:gd name="connsiteY90" fmla="*/ 87312 h 851265"/>
              <a:gd name="connsiteX91" fmla="*/ 5115189 w 12191998"/>
              <a:gd name="connsiteY91" fmla="*/ 106362 h 851265"/>
              <a:gd name="connsiteX92" fmla="*/ 5151702 w 12191998"/>
              <a:gd name="connsiteY92" fmla="*/ 125412 h 851265"/>
              <a:gd name="connsiteX93" fmla="*/ 5192978 w 12191998"/>
              <a:gd name="connsiteY93" fmla="*/ 141287 h 851265"/>
              <a:gd name="connsiteX94" fmla="*/ 5239014 w 12191998"/>
              <a:gd name="connsiteY94" fmla="*/ 155575 h 851265"/>
              <a:gd name="connsiteX95" fmla="*/ 5291401 w 12191998"/>
              <a:gd name="connsiteY95" fmla="*/ 166687 h 851265"/>
              <a:gd name="connsiteX96" fmla="*/ 5351727 w 12191998"/>
              <a:gd name="connsiteY96" fmla="*/ 174625 h 851265"/>
              <a:gd name="connsiteX97" fmla="*/ 5410199 w 12191998"/>
              <a:gd name="connsiteY97" fmla="*/ 175985 h 851265"/>
              <a:gd name="connsiteX98" fmla="*/ 5468671 w 12191998"/>
              <a:gd name="connsiteY98" fmla="*/ 174625 h 851265"/>
              <a:gd name="connsiteX99" fmla="*/ 5528996 w 12191998"/>
              <a:gd name="connsiteY99" fmla="*/ 166687 h 851265"/>
              <a:gd name="connsiteX100" fmla="*/ 5581383 w 12191998"/>
              <a:gd name="connsiteY100" fmla="*/ 155575 h 851265"/>
              <a:gd name="connsiteX101" fmla="*/ 5627421 w 12191998"/>
              <a:gd name="connsiteY101" fmla="*/ 141287 h 851265"/>
              <a:gd name="connsiteX102" fmla="*/ 5668696 w 12191998"/>
              <a:gd name="connsiteY102" fmla="*/ 125412 h 851265"/>
              <a:gd name="connsiteX103" fmla="*/ 5705210 w 12191998"/>
              <a:gd name="connsiteY103" fmla="*/ 106362 h 851265"/>
              <a:gd name="connsiteX104" fmla="*/ 5743308 w 12191998"/>
              <a:gd name="connsiteY104" fmla="*/ 87312 h 851265"/>
              <a:gd name="connsiteX105" fmla="*/ 5781408 w 12191998"/>
              <a:gd name="connsiteY105" fmla="*/ 68262 h 851265"/>
              <a:gd name="connsiteX106" fmla="*/ 5817921 w 12191998"/>
              <a:gd name="connsiteY106" fmla="*/ 52387 h 851265"/>
              <a:gd name="connsiteX107" fmla="*/ 5859196 w 12191998"/>
              <a:gd name="connsiteY107" fmla="*/ 36512 h 851265"/>
              <a:gd name="connsiteX108" fmla="*/ 5905234 w 12191998"/>
              <a:gd name="connsiteY108" fmla="*/ 20637 h 851265"/>
              <a:gd name="connsiteX109" fmla="*/ 5957621 w 12191998"/>
              <a:gd name="connsiteY109" fmla="*/ 9525 h 851265"/>
              <a:gd name="connsiteX110" fmla="*/ 6017948 w 12191998"/>
              <a:gd name="connsiteY110" fmla="*/ 3175 h 851265"/>
              <a:gd name="connsiteX111" fmla="*/ 6086210 w 12191998"/>
              <a:gd name="connsiteY111" fmla="*/ 0 h 851265"/>
              <a:gd name="connsiteX112" fmla="*/ 6095999 w 12191998"/>
              <a:gd name="connsiteY112" fmla="*/ 455 h 851265"/>
              <a:gd name="connsiteX113" fmla="*/ 6105789 w 12191998"/>
              <a:gd name="connsiteY113" fmla="*/ 0 h 851265"/>
              <a:gd name="connsiteX114" fmla="*/ 6174052 w 12191998"/>
              <a:gd name="connsiteY114" fmla="*/ 3175 h 851265"/>
              <a:gd name="connsiteX115" fmla="*/ 6234377 w 12191998"/>
              <a:gd name="connsiteY115" fmla="*/ 9525 h 851265"/>
              <a:gd name="connsiteX116" fmla="*/ 6286764 w 12191998"/>
              <a:gd name="connsiteY116" fmla="*/ 20637 h 851265"/>
              <a:gd name="connsiteX117" fmla="*/ 6332802 w 12191998"/>
              <a:gd name="connsiteY117" fmla="*/ 36512 h 851265"/>
              <a:gd name="connsiteX118" fmla="*/ 6374077 w 12191998"/>
              <a:gd name="connsiteY118" fmla="*/ 52387 h 851265"/>
              <a:gd name="connsiteX119" fmla="*/ 6410589 w 12191998"/>
              <a:gd name="connsiteY119" fmla="*/ 68262 h 851265"/>
              <a:gd name="connsiteX120" fmla="*/ 6448689 w 12191998"/>
              <a:gd name="connsiteY120" fmla="*/ 87312 h 851265"/>
              <a:gd name="connsiteX121" fmla="*/ 6486789 w 12191998"/>
              <a:gd name="connsiteY121" fmla="*/ 106362 h 851265"/>
              <a:gd name="connsiteX122" fmla="*/ 6523302 w 12191998"/>
              <a:gd name="connsiteY122" fmla="*/ 125412 h 851265"/>
              <a:gd name="connsiteX123" fmla="*/ 6564577 w 12191998"/>
              <a:gd name="connsiteY123" fmla="*/ 141287 h 851265"/>
              <a:gd name="connsiteX124" fmla="*/ 6610614 w 12191998"/>
              <a:gd name="connsiteY124" fmla="*/ 155575 h 851265"/>
              <a:gd name="connsiteX125" fmla="*/ 6663002 w 12191998"/>
              <a:gd name="connsiteY125" fmla="*/ 166687 h 851265"/>
              <a:gd name="connsiteX126" fmla="*/ 6723327 w 12191998"/>
              <a:gd name="connsiteY126" fmla="*/ 174625 h 851265"/>
              <a:gd name="connsiteX127" fmla="*/ 6781799 w 12191998"/>
              <a:gd name="connsiteY127" fmla="*/ 175985 h 851265"/>
              <a:gd name="connsiteX128" fmla="*/ 6840271 w 12191998"/>
              <a:gd name="connsiteY128" fmla="*/ 174625 h 851265"/>
              <a:gd name="connsiteX129" fmla="*/ 6900596 w 12191998"/>
              <a:gd name="connsiteY129" fmla="*/ 166687 h 851265"/>
              <a:gd name="connsiteX130" fmla="*/ 6952983 w 12191998"/>
              <a:gd name="connsiteY130" fmla="*/ 155575 h 851265"/>
              <a:gd name="connsiteX131" fmla="*/ 6999021 w 12191998"/>
              <a:gd name="connsiteY131" fmla="*/ 141287 h 851265"/>
              <a:gd name="connsiteX132" fmla="*/ 7040296 w 12191998"/>
              <a:gd name="connsiteY132" fmla="*/ 125412 h 851265"/>
              <a:gd name="connsiteX133" fmla="*/ 7076808 w 12191998"/>
              <a:gd name="connsiteY133" fmla="*/ 106362 h 851265"/>
              <a:gd name="connsiteX134" fmla="*/ 7114908 w 12191998"/>
              <a:gd name="connsiteY134" fmla="*/ 87312 h 851265"/>
              <a:gd name="connsiteX135" fmla="*/ 7153008 w 12191998"/>
              <a:gd name="connsiteY135" fmla="*/ 68262 h 851265"/>
              <a:gd name="connsiteX136" fmla="*/ 7189521 w 12191998"/>
              <a:gd name="connsiteY136" fmla="*/ 52387 h 851265"/>
              <a:gd name="connsiteX137" fmla="*/ 7230796 w 12191998"/>
              <a:gd name="connsiteY137" fmla="*/ 36512 h 851265"/>
              <a:gd name="connsiteX138" fmla="*/ 7276833 w 12191998"/>
              <a:gd name="connsiteY138" fmla="*/ 20637 h 851265"/>
              <a:gd name="connsiteX139" fmla="*/ 7329221 w 12191998"/>
              <a:gd name="connsiteY139" fmla="*/ 9525 h 851265"/>
              <a:gd name="connsiteX140" fmla="*/ 7389546 w 12191998"/>
              <a:gd name="connsiteY140" fmla="*/ 3175 h 851265"/>
              <a:gd name="connsiteX141" fmla="*/ 7457808 w 12191998"/>
              <a:gd name="connsiteY141" fmla="*/ 0 h 851265"/>
              <a:gd name="connsiteX142" fmla="*/ 7526071 w 12191998"/>
              <a:gd name="connsiteY142" fmla="*/ 3175 h 851265"/>
              <a:gd name="connsiteX143" fmla="*/ 7586396 w 12191998"/>
              <a:gd name="connsiteY143" fmla="*/ 9525 h 851265"/>
              <a:gd name="connsiteX144" fmla="*/ 7638783 w 12191998"/>
              <a:gd name="connsiteY144" fmla="*/ 20637 h 851265"/>
              <a:gd name="connsiteX145" fmla="*/ 7684821 w 12191998"/>
              <a:gd name="connsiteY145" fmla="*/ 36512 h 851265"/>
              <a:gd name="connsiteX146" fmla="*/ 7726096 w 12191998"/>
              <a:gd name="connsiteY146" fmla="*/ 52387 h 851265"/>
              <a:gd name="connsiteX147" fmla="*/ 7762608 w 12191998"/>
              <a:gd name="connsiteY147" fmla="*/ 68262 h 851265"/>
              <a:gd name="connsiteX148" fmla="*/ 7800708 w 12191998"/>
              <a:gd name="connsiteY148" fmla="*/ 87312 h 851265"/>
              <a:gd name="connsiteX149" fmla="*/ 7838808 w 12191998"/>
              <a:gd name="connsiteY149" fmla="*/ 106362 h 851265"/>
              <a:gd name="connsiteX150" fmla="*/ 7875321 w 12191998"/>
              <a:gd name="connsiteY150" fmla="*/ 125412 h 851265"/>
              <a:gd name="connsiteX151" fmla="*/ 7916596 w 12191998"/>
              <a:gd name="connsiteY151" fmla="*/ 141287 h 851265"/>
              <a:gd name="connsiteX152" fmla="*/ 7962633 w 12191998"/>
              <a:gd name="connsiteY152" fmla="*/ 155575 h 851265"/>
              <a:gd name="connsiteX153" fmla="*/ 8015021 w 12191998"/>
              <a:gd name="connsiteY153" fmla="*/ 166687 h 851265"/>
              <a:gd name="connsiteX154" fmla="*/ 8075346 w 12191998"/>
              <a:gd name="connsiteY154" fmla="*/ 174625 h 851265"/>
              <a:gd name="connsiteX155" fmla="*/ 8143608 w 12191998"/>
              <a:gd name="connsiteY155" fmla="*/ 176212 h 851265"/>
              <a:gd name="connsiteX156" fmla="*/ 8211871 w 12191998"/>
              <a:gd name="connsiteY156" fmla="*/ 174625 h 851265"/>
              <a:gd name="connsiteX157" fmla="*/ 8272196 w 12191998"/>
              <a:gd name="connsiteY157" fmla="*/ 166687 h 851265"/>
              <a:gd name="connsiteX158" fmla="*/ 8324583 w 12191998"/>
              <a:gd name="connsiteY158" fmla="*/ 155575 h 851265"/>
              <a:gd name="connsiteX159" fmla="*/ 8370621 w 12191998"/>
              <a:gd name="connsiteY159" fmla="*/ 141287 h 851265"/>
              <a:gd name="connsiteX160" fmla="*/ 8411896 w 12191998"/>
              <a:gd name="connsiteY160" fmla="*/ 125412 h 851265"/>
              <a:gd name="connsiteX161" fmla="*/ 8448408 w 12191998"/>
              <a:gd name="connsiteY161" fmla="*/ 106362 h 851265"/>
              <a:gd name="connsiteX162" fmla="*/ 8486508 w 12191998"/>
              <a:gd name="connsiteY162" fmla="*/ 87312 h 851265"/>
              <a:gd name="connsiteX163" fmla="*/ 8524608 w 12191998"/>
              <a:gd name="connsiteY163" fmla="*/ 68262 h 851265"/>
              <a:gd name="connsiteX164" fmla="*/ 8561120 w 12191998"/>
              <a:gd name="connsiteY164" fmla="*/ 52387 h 851265"/>
              <a:gd name="connsiteX165" fmla="*/ 8602396 w 12191998"/>
              <a:gd name="connsiteY165" fmla="*/ 36512 h 851265"/>
              <a:gd name="connsiteX166" fmla="*/ 8648432 w 12191998"/>
              <a:gd name="connsiteY166" fmla="*/ 20637 h 851265"/>
              <a:gd name="connsiteX167" fmla="*/ 8700820 w 12191998"/>
              <a:gd name="connsiteY167" fmla="*/ 9525 h 851265"/>
              <a:gd name="connsiteX168" fmla="*/ 8761146 w 12191998"/>
              <a:gd name="connsiteY168" fmla="*/ 3175 h 851265"/>
              <a:gd name="connsiteX169" fmla="*/ 8827820 w 12191998"/>
              <a:gd name="connsiteY169" fmla="*/ 0 h 851265"/>
              <a:gd name="connsiteX170" fmla="*/ 8897670 w 12191998"/>
              <a:gd name="connsiteY170" fmla="*/ 3175 h 851265"/>
              <a:gd name="connsiteX171" fmla="*/ 8957996 w 12191998"/>
              <a:gd name="connsiteY171" fmla="*/ 9525 h 851265"/>
              <a:gd name="connsiteX172" fmla="*/ 9010382 w 12191998"/>
              <a:gd name="connsiteY172" fmla="*/ 20637 h 851265"/>
              <a:gd name="connsiteX173" fmla="*/ 9056420 w 12191998"/>
              <a:gd name="connsiteY173" fmla="*/ 36512 h 851265"/>
              <a:gd name="connsiteX174" fmla="*/ 9097696 w 12191998"/>
              <a:gd name="connsiteY174" fmla="*/ 52387 h 851265"/>
              <a:gd name="connsiteX175" fmla="*/ 9134208 w 12191998"/>
              <a:gd name="connsiteY175" fmla="*/ 68262 h 851265"/>
              <a:gd name="connsiteX176" fmla="*/ 9172308 w 12191998"/>
              <a:gd name="connsiteY176" fmla="*/ 87312 h 851265"/>
              <a:gd name="connsiteX177" fmla="*/ 9210408 w 12191998"/>
              <a:gd name="connsiteY177" fmla="*/ 106362 h 851265"/>
              <a:gd name="connsiteX178" fmla="*/ 9246920 w 12191998"/>
              <a:gd name="connsiteY178" fmla="*/ 125412 h 851265"/>
              <a:gd name="connsiteX179" fmla="*/ 9288196 w 12191998"/>
              <a:gd name="connsiteY179" fmla="*/ 141287 h 851265"/>
              <a:gd name="connsiteX180" fmla="*/ 9334232 w 12191998"/>
              <a:gd name="connsiteY180" fmla="*/ 155575 h 851265"/>
              <a:gd name="connsiteX181" fmla="*/ 9386620 w 12191998"/>
              <a:gd name="connsiteY181" fmla="*/ 166687 h 851265"/>
              <a:gd name="connsiteX182" fmla="*/ 9446946 w 12191998"/>
              <a:gd name="connsiteY182" fmla="*/ 174625 h 851265"/>
              <a:gd name="connsiteX183" fmla="*/ 9515208 w 12191998"/>
              <a:gd name="connsiteY183" fmla="*/ 176212 h 851265"/>
              <a:gd name="connsiteX184" fmla="*/ 9583470 w 12191998"/>
              <a:gd name="connsiteY184" fmla="*/ 174625 h 851265"/>
              <a:gd name="connsiteX185" fmla="*/ 9643796 w 12191998"/>
              <a:gd name="connsiteY185" fmla="*/ 166687 h 851265"/>
              <a:gd name="connsiteX186" fmla="*/ 9696182 w 12191998"/>
              <a:gd name="connsiteY186" fmla="*/ 155575 h 851265"/>
              <a:gd name="connsiteX187" fmla="*/ 9742220 w 12191998"/>
              <a:gd name="connsiteY187" fmla="*/ 141287 h 851265"/>
              <a:gd name="connsiteX188" fmla="*/ 9783496 w 12191998"/>
              <a:gd name="connsiteY188" fmla="*/ 125412 h 851265"/>
              <a:gd name="connsiteX189" fmla="*/ 9820008 w 12191998"/>
              <a:gd name="connsiteY189" fmla="*/ 106362 h 851265"/>
              <a:gd name="connsiteX190" fmla="*/ 9896208 w 12191998"/>
              <a:gd name="connsiteY190" fmla="*/ 68262 h 851265"/>
              <a:gd name="connsiteX191" fmla="*/ 9932720 w 12191998"/>
              <a:gd name="connsiteY191" fmla="*/ 52387 h 851265"/>
              <a:gd name="connsiteX192" fmla="*/ 9973996 w 12191998"/>
              <a:gd name="connsiteY192" fmla="*/ 36512 h 851265"/>
              <a:gd name="connsiteX193" fmla="*/ 10020032 w 12191998"/>
              <a:gd name="connsiteY193" fmla="*/ 20637 h 851265"/>
              <a:gd name="connsiteX194" fmla="*/ 10072420 w 12191998"/>
              <a:gd name="connsiteY194" fmla="*/ 9525 h 851265"/>
              <a:gd name="connsiteX195" fmla="*/ 10132746 w 12191998"/>
              <a:gd name="connsiteY195" fmla="*/ 3175 h 851265"/>
              <a:gd name="connsiteX196" fmla="*/ 10201008 w 12191998"/>
              <a:gd name="connsiteY196" fmla="*/ 0 h 851265"/>
              <a:gd name="connsiteX197" fmla="*/ 10269270 w 12191998"/>
              <a:gd name="connsiteY197" fmla="*/ 3175 h 851265"/>
              <a:gd name="connsiteX198" fmla="*/ 10329596 w 12191998"/>
              <a:gd name="connsiteY198" fmla="*/ 9525 h 851265"/>
              <a:gd name="connsiteX199" fmla="*/ 10381982 w 12191998"/>
              <a:gd name="connsiteY199" fmla="*/ 20637 h 851265"/>
              <a:gd name="connsiteX200" fmla="*/ 10428020 w 12191998"/>
              <a:gd name="connsiteY200" fmla="*/ 36512 h 851265"/>
              <a:gd name="connsiteX201" fmla="*/ 10469296 w 12191998"/>
              <a:gd name="connsiteY201" fmla="*/ 52387 h 851265"/>
              <a:gd name="connsiteX202" fmla="*/ 10505808 w 12191998"/>
              <a:gd name="connsiteY202" fmla="*/ 68262 h 851265"/>
              <a:gd name="connsiteX203" fmla="*/ 10543908 w 12191998"/>
              <a:gd name="connsiteY203" fmla="*/ 87312 h 851265"/>
              <a:gd name="connsiteX204" fmla="*/ 10582008 w 12191998"/>
              <a:gd name="connsiteY204" fmla="*/ 106362 h 851265"/>
              <a:gd name="connsiteX205" fmla="*/ 10618520 w 12191998"/>
              <a:gd name="connsiteY205" fmla="*/ 125412 h 851265"/>
              <a:gd name="connsiteX206" fmla="*/ 10659796 w 12191998"/>
              <a:gd name="connsiteY206" fmla="*/ 141287 h 851265"/>
              <a:gd name="connsiteX207" fmla="*/ 10705832 w 12191998"/>
              <a:gd name="connsiteY207" fmla="*/ 155575 h 851265"/>
              <a:gd name="connsiteX208" fmla="*/ 10758220 w 12191998"/>
              <a:gd name="connsiteY208" fmla="*/ 166687 h 851265"/>
              <a:gd name="connsiteX209" fmla="*/ 10818546 w 12191998"/>
              <a:gd name="connsiteY209" fmla="*/ 174625 h 851265"/>
              <a:gd name="connsiteX210" fmla="*/ 10886808 w 12191998"/>
              <a:gd name="connsiteY210" fmla="*/ 176212 h 851265"/>
              <a:gd name="connsiteX211" fmla="*/ 10955070 w 12191998"/>
              <a:gd name="connsiteY211" fmla="*/ 174625 h 851265"/>
              <a:gd name="connsiteX212" fmla="*/ 11015396 w 12191998"/>
              <a:gd name="connsiteY212" fmla="*/ 166687 h 851265"/>
              <a:gd name="connsiteX213" fmla="*/ 11067782 w 12191998"/>
              <a:gd name="connsiteY213" fmla="*/ 155575 h 851265"/>
              <a:gd name="connsiteX214" fmla="*/ 11113820 w 12191998"/>
              <a:gd name="connsiteY214" fmla="*/ 141287 h 851265"/>
              <a:gd name="connsiteX215" fmla="*/ 11155096 w 12191998"/>
              <a:gd name="connsiteY215" fmla="*/ 125412 h 851265"/>
              <a:gd name="connsiteX216" fmla="*/ 11191608 w 12191998"/>
              <a:gd name="connsiteY216" fmla="*/ 106362 h 851265"/>
              <a:gd name="connsiteX217" fmla="*/ 11229708 w 12191998"/>
              <a:gd name="connsiteY217" fmla="*/ 87312 h 851265"/>
              <a:gd name="connsiteX218" fmla="*/ 11267808 w 12191998"/>
              <a:gd name="connsiteY218" fmla="*/ 68262 h 851265"/>
              <a:gd name="connsiteX219" fmla="*/ 11304320 w 12191998"/>
              <a:gd name="connsiteY219" fmla="*/ 52387 h 851265"/>
              <a:gd name="connsiteX220" fmla="*/ 11345596 w 12191998"/>
              <a:gd name="connsiteY220" fmla="*/ 36512 h 851265"/>
              <a:gd name="connsiteX221" fmla="*/ 11391632 w 12191998"/>
              <a:gd name="connsiteY221" fmla="*/ 20637 h 851265"/>
              <a:gd name="connsiteX222" fmla="*/ 11444020 w 12191998"/>
              <a:gd name="connsiteY222" fmla="*/ 9525 h 851265"/>
              <a:gd name="connsiteX223" fmla="*/ 11504346 w 12191998"/>
              <a:gd name="connsiteY223" fmla="*/ 3175 h 851265"/>
              <a:gd name="connsiteX224" fmla="*/ 11572608 w 12191998"/>
              <a:gd name="connsiteY224" fmla="*/ 0 h 851265"/>
              <a:gd name="connsiteX225" fmla="*/ 11640870 w 12191998"/>
              <a:gd name="connsiteY225" fmla="*/ 3175 h 851265"/>
              <a:gd name="connsiteX226" fmla="*/ 11701196 w 12191998"/>
              <a:gd name="connsiteY226" fmla="*/ 9525 h 851265"/>
              <a:gd name="connsiteX227" fmla="*/ 11753582 w 12191998"/>
              <a:gd name="connsiteY227" fmla="*/ 20637 h 851265"/>
              <a:gd name="connsiteX228" fmla="*/ 11799620 w 12191998"/>
              <a:gd name="connsiteY228" fmla="*/ 36512 h 851265"/>
              <a:gd name="connsiteX229" fmla="*/ 11840896 w 12191998"/>
              <a:gd name="connsiteY229" fmla="*/ 52387 h 851265"/>
              <a:gd name="connsiteX230" fmla="*/ 11877408 w 12191998"/>
              <a:gd name="connsiteY230" fmla="*/ 68262 h 851265"/>
              <a:gd name="connsiteX231" fmla="*/ 11915508 w 12191998"/>
              <a:gd name="connsiteY231" fmla="*/ 87312 h 851265"/>
              <a:gd name="connsiteX232" fmla="*/ 11953608 w 12191998"/>
              <a:gd name="connsiteY232" fmla="*/ 106362 h 851265"/>
              <a:gd name="connsiteX233" fmla="*/ 11990120 w 12191998"/>
              <a:gd name="connsiteY233" fmla="*/ 125412 h 851265"/>
              <a:gd name="connsiteX234" fmla="*/ 12031396 w 12191998"/>
              <a:gd name="connsiteY234" fmla="*/ 141287 h 851265"/>
              <a:gd name="connsiteX235" fmla="*/ 12077432 w 12191998"/>
              <a:gd name="connsiteY235" fmla="*/ 155575 h 851265"/>
              <a:gd name="connsiteX236" fmla="*/ 12129820 w 12191998"/>
              <a:gd name="connsiteY236" fmla="*/ 166688 h 851265"/>
              <a:gd name="connsiteX237" fmla="*/ 12190146 w 12191998"/>
              <a:gd name="connsiteY237" fmla="*/ 174625 h 851265"/>
              <a:gd name="connsiteX238" fmla="*/ 12191998 w 12191998"/>
              <a:gd name="connsiteY238" fmla="*/ 174668 h 851265"/>
              <a:gd name="connsiteX239" fmla="*/ 12191998 w 12191998"/>
              <a:gd name="connsiteY239" fmla="*/ 851265 h 851265"/>
              <a:gd name="connsiteX240" fmla="*/ 0 w 12191998"/>
              <a:gd name="connsiteY240" fmla="*/ 851265 h 851265"/>
              <a:gd name="connsiteX241" fmla="*/ 0 w 12191998"/>
              <a:gd name="connsiteY241" fmla="*/ 174668 h 851265"/>
              <a:gd name="connsiteX242" fmla="*/ 1852 w 12191998"/>
              <a:gd name="connsiteY242" fmla="*/ 174625 h 851265"/>
              <a:gd name="connsiteX243" fmla="*/ 62177 w 12191998"/>
              <a:gd name="connsiteY243" fmla="*/ 166687 h 851265"/>
              <a:gd name="connsiteX244" fmla="*/ 114564 w 12191998"/>
              <a:gd name="connsiteY244" fmla="*/ 155575 h 851265"/>
              <a:gd name="connsiteX245" fmla="*/ 160602 w 12191998"/>
              <a:gd name="connsiteY245" fmla="*/ 141287 h 851265"/>
              <a:gd name="connsiteX246" fmla="*/ 201877 w 12191998"/>
              <a:gd name="connsiteY246" fmla="*/ 125412 h 851265"/>
              <a:gd name="connsiteX247" fmla="*/ 238389 w 12191998"/>
              <a:gd name="connsiteY247" fmla="*/ 106362 h 851265"/>
              <a:gd name="connsiteX248" fmla="*/ 276489 w 12191998"/>
              <a:gd name="connsiteY248" fmla="*/ 87312 h 851265"/>
              <a:gd name="connsiteX249" fmla="*/ 314589 w 12191998"/>
              <a:gd name="connsiteY249" fmla="*/ 68262 h 851265"/>
              <a:gd name="connsiteX250" fmla="*/ 351102 w 12191998"/>
              <a:gd name="connsiteY250" fmla="*/ 52387 h 851265"/>
              <a:gd name="connsiteX251" fmla="*/ 392377 w 12191998"/>
              <a:gd name="connsiteY251" fmla="*/ 36512 h 851265"/>
              <a:gd name="connsiteX252" fmla="*/ 438414 w 12191998"/>
              <a:gd name="connsiteY252" fmla="*/ 20637 h 851265"/>
              <a:gd name="connsiteX253" fmla="*/ 490802 w 12191998"/>
              <a:gd name="connsiteY253" fmla="*/ 9525 h 851265"/>
              <a:gd name="connsiteX254" fmla="*/ 551127 w 12191998"/>
              <a:gd name="connsiteY254" fmla="*/ 3175 h 85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1998" h="851265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6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2" y="36512"/>
                </a:lnTo>
                <a:lnTo>
                  <a:pt x="5002478" y="52387"/>
                </a:lnTo>
                <a:lnTo>
                  <a:pt x="5038989" y="68262"/>
                </a:lnTo>
                <a:lnTo>
                  <a:pt x="5077091" y="87312"/>
                </a:lnTo>
                <a:lnTo>
                  <a:pt x="5115189" y="106362"/>
                </a:lnTo>
                <a:lnTo>
                  <a:pt x="5151702" y="125412"/>
                </a:lnTo>
                <a:lnTo>
                  <a:pt x="5192978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10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8" y="3175"/>
                </a:lnTo>
                <a:lnTo>
                  <a:pt x="6086210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8" y="174668"/>
                </a:lnTo>
                <a:lnTo>
                  <a:pt x="12191998" y="851265"/>
                </a:lnTo>
                <a:lnTo>
                  <a:pt x="0" y="851265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13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5995797-6A8E-3E43-874B-0D8CFC467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804335"/>
            <a:ext cx="4232333" cy="1681709"/>
          </a:xfrm>
        </p:spPr>
        <p:txBody>
          <a:bodyPr anchor="ctr">
            <a:normAutofit/>
          </a:bodyPr>
          <a:lstStyle/>
          <a:p>
            <a:r>
              <a:rPr lang="pl-PL" sz="4800" dirty="0"/>
              <a:t>Wstęp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A024941-2DEB-4414-8BDC-A4B1CE780C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7974" y="273933"/>
            <a:ext cx="2173946" cy="2171302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Obraz 6" descr="Obraz zawierający żywność, wewnątrz, naczynie, pizza&#10;&#10;Opis wygenerowany automatycznie">
            <a:extLst>
              <a:ext uri="{FF2B5EF4-FFF2-40B4-BE49-F238E27FC236}">
                <a16:creationId xmlns:a16="http://schemas.microsoft.com/office/drawing/2014/main" id="{C04C7C4C-6D46-E948-8C02-7DCAD1DDE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157" r="12765" b="4"/>
          <a:stretch/>
        </p:blipFill>
        <p:spPr>
          <a:xfrm>
            <a:off x="5664999" y="370840"/>
            <a:ext cx="1979894" cy="1977488"/>
          </a:xfrm>
          <a:custGeom>
            <a:avLst/>
            <a:gdLst/>
            <a:ahLst/>
            <a:cxnLst/>
            <a:rect l="l" t="t" r="r" b="b"/>
            <a:pathLst>
              <a:path w="1930108" h="1927762">
                <a:moveTo>
                  <a:pt x="965055" y="0"/>
                </a:moveTo>
                <a:lnTo>
                  <a:pt x="983782" y="1755"/>
                </a:lnTo>
                <a:lnTo>
                  <a:pt x="1001924" y="6437"/>
                </a:lnTo>
                <a:lnTo>
                  <a:pt x="1019481" y="13460"/>
                </a:lnTo>
                <a:lnTo>
                  <a:pt x="1037623" y="22239"/>
                </a:lnTo>
                <a:lnTo>
                  <a:pt x="1054595" y="32188"/>
                </a:lnTo>
                <a:lnTo>
                  <a:pt x="1072153" y="42722"/>
                </a:lnTo>
                <a:lnTo>
                  <a:pt x="1089710" y="52086"/>
                </a:lnTo>
                <a:lnTo>
                  <a:pt x="1107266" y="61450"/>
                </a:lnTo>
                <a:lnTo>
                  <a:pt x="1124238" y="68472"/>
                </a:lnTo>
                <a:lnTo>
                  <a:pt x="1142966" y="73154"/>
                </a:lnTo>
                <a:lnTo>
                  <a:pt x="1161108" y="75495"/>
                </a:lnTo>
                <a:lnTo>
                  <a:pt x="1180421" y="75495"/>
                </a:lnTo>
                <a:lnTo>
                  <a:pt x="1200319" y="74325"/>
                </a:lnTo>
                <a:lnTo>
                  <a:pt x="1220217" y="71984"/>
                </a:lnTo>
                <a:lnTo>
                  <a:pt x="1240115" y="69058"/>
                </a:lnTo>
                <a:lnTo>
                  <a:pt x="1260013" y="66717"/>
                </a:lnTo>
                <a:lnTo>
                  <a:pt x="1279911" y="64961"/>
                </a:lnTo>
                <a:lnTo>
                  <a:pt x="1298638" y="65546"/>
                </a:lnTo>
                <a:lnTo>
                  <a:pt x="1316781" y="67887"/>
                </a:lnTo>
                <a:lnTo>
                  <a:pt x="1334338" y="73154"/>
                </a:lnTo>
                <a:lnTo>
                  <a:pt x="1348969" y="80762"/>
                </a:lnTo>
                <a:lnTo>
                  <a:pt x="1363014" y="90712"/>
                </a:lnTo>
                <a:lnTo>
                  <a:pt x="1375304" y="102416"/>
                </a:lnTo>
                <a:lnTo>
                  <a:pt x="1387595" y="115876"/>
                </a:lnTo>
                <a:lnTo>
                  <a:pt x="1398714" y="129922"/>
                </a:lnTo>
                <a:lnTo>
                  <a:pt x="1409833" y="144553"/>
                </a:lnTo>
                <a:lnTo>
                  <a:pt x="1420953" y="159184"/>
                </a:lnTo>
                <a:lnTo>
                  <a:pt x="1432072" y="173229"/>
                </a:lnTo>
                <a:lnTo>
                  <a:pt x="1443777" y="186689"/>
                </a:lnTo>
                <a:lnTo>
                  <a:pt x="1457238" y="198395"/>
                </a:lnTo>
                <a:lnTo>
                  <a:pt x="1470113" y="208929"/>
                </a:lnTo>
                <a:lnTo>
                  <a:pt x="1484744" y="217122"/>
                </a:lnTo>
                <a:lnTo>
                  <a:pt x="1500545" y="224145"/>
                </a:lnTo>
                <a:lnTo>
                  <a:pt x="1517517" y="229997"/>
                </a:lnTo>
                <a:lnTo>
                  <a:pt x="1535073" y="235264"/>
                </a:lnTo>
                <a:lnTo>
                  <a:pt x="1552631" y="239946"/>
                </a:lnTo>
                <a:lnTo>
                  <a:pt x="1570773" y="244628"/>
                </a:lnTo>
                <a:lnTo>
                  <a:pt x="1587745" y="249895"/>
                </a:lnTo>
                <a:lnTo>
                  <a:pt x="1604717" y="255747"/>
                </a:lnTo>
                <a:lnTo>
                  <a:pt x="1620518" y="262771"/>
                </a:lnTo>
                <a:lnTo>
                  <a:pt x="1634564" y="271549"/>
                </a:lnTo>
                <a:lnTo>
                  <a:pt x="1647440" y="282083"/>
                </a:lnTo>
                <a:lnTo>
                  <a:pt x="1657973" y="294958"/>
                </a:lnTo>
                <a:lnTo>
                  <a:pt x="1666752" y="309004"/>
                </a:lnTo>
                <a:lnTo>
                  <a:pt x="1673775" y="324805"/>
                </a:lnTo>
                <a:lnTo>
                  <a:pt x="1679627" y="341777"/>
                </a:lnTo>
                <a:lnTo>
                  <a:pt x="1684894" y="358749"/>
                </a:lnTo>
                <a:lnTo>
                  <a:pt x="1689576" y="376891"/>
                </a:lnTo>
                <a:lnTo>
                  <a:pt x="1694258" y="394448"/>
                </a:lnTo>
                <a:lnTo>
                  <a:pt x="1699525" y="412005"/>
                </a:lnTo>
                <a:lnTo>
                  <a:pt x="1705377" y="428977"/>
                </a:lnTo>
                <a:lnTo>
                  <a:pt x="1712400" y="444779"/>
                </a:lnTo>
                <a:lnTo>
                  <a:pt x="1720594" y="459409"/>
                </a:lnTo>
                <a:lnTo>
                  <a:pt x="1731128" y="472285"/>
                </a:lnTo>
                <a:lnTo>
                  <a:pt x="1742833" y="485745"/>
                </a:lnTo>
                <a:lnTo>
                  <a:pt x="1756293" y="497449"/>
                </a:lnTo>
                <a:lnTo>
                  <a:pt x="1770339" y="508569"/>
                </a:lnTo>
                <a:lnTo>
                  <a:pt x="1785555" y="519688"/>
                </a:lnTo>
                <a:lnTo>
                  <a:pt x="1800186" y="530807"/>
                </a:lnTo>
                <a:lnTo>
                  <a:pt x="1814232" y="541928"/>
                </a:lnTo>
                <a:lnTo>
                  <a:pt x="1827691" y="554217"/>
                </a:lnTo>
                <a:lnTo>
                  <a:pt x="1839397" y="566507"/>
                </a:lnTo>
                <a:lnTo>
                  <a:pt x="1849346" y="580553"/>
                </a:lnTo>
                <a:lnTo>
                  <a:pt x="1856954" y="595183"/>
                </a:lnTo>
                <a:lnTo>
                  <a:pt x="1862221" y="612741"/>
                </a:lnTo>
                <a:lnTo>
                  <a:pt x="1864562" y="630883"/>
                </a:lnTo>
                <a:lnTo>
                  <a:pt x="1865147" y="649610"/>
                </a:lnTo>
                <a:lnTo>
                  <a:pt x="1863391" y="669508"/>
                </a:lnTo>
                <a:lnTo>
                  <a:pt x="1861050" y="689406"/>
                </a:lnTo>
                <a:lnTo>
                  <a:pt x="1858124" y="709304"/>
                </a:lnTo>
                <a:lnTo>
                  <a:pt x="1855783" y="729202"/>
                </a:lnTo>
                <a:lnTo>
                  <a:pt x="1854613" y="749100"/>
                </a:lnTo>
                <a:lnTo>
                  <a:pt x="1854613" y="768413"/>
                </a:lnTo>
                <a:lnTo>
                  <a:pt x="1856954" y="786555"/>
                </a:lnTo>
                <a:lnTo>
                  <a:pt x="1861635" y="804697"/>
                </a:lnTo>
                <a:lnTo>
                  <a:pt x="1868658" y="821669"/>
                </a:lnTo>
                <a:lnTo>
                  <a:pt x="1878023" y="839226"/>
                </a:lnTo>
                <a:lnTo>
                  <a:pt x="1887386" y="856784"/>
                </a:lnTo>
                <a:lnTo>
                  <a:pt x="1897920" y="874340"/>
                </a:lnTo>
                <a:lnTo>
                  <a:pt x="1907869" y="891312"/>
                </a:lnTo>
                <a:lnTo>
                  <a:pt x="1916648" y="909454"/>
                </a:lnTo>
                <a:lnTo>
                  <a:pt x="1923670" y="927012"/>
                </a:lnTo>
                <a:lnTo>
                  <a:pt x="1928352" y="945154"/>
                </a:lnTo>
                <a:lnTo>
                  <a:pt x="1930108" y="963881"/>
                </a:lnTo>
                <a:lnTo>
                  <a:pt x="1928352" y="982608"/>
                </a:lnTo>
                <a:lnTo>
                  <a:pt x="1923670" y="1000751"/>
                </a:lnTo>
                <a:lnTo>
                  <a:pt x="1916648" y="1018308"/>
                </a:lnTo>
                <a:lnTo>
                  <a:pt x="1907869" y="1036450"/>
                </a:lnTo>
                <a:lnTo>
                  <a:pt x="1897920" y="1053422"/>
                </a:lnTo>
                <a:lnTo>
                  <a:pt x="1887386" y="1070980"/>
                </a:lnTo>
                <a:lnTo>
                  <a:pt x="1878023" y="1088536"/>
                </a:lnTo>
                <a:lnTo>
                  <a:pt x="1868658" y="1106093"/>
                </a:lnTo>
                <a:lnTo>
                  <a:pt x="1861635" y="1123065"/>
                </a:lnTo>
                <a:lnTo>
                  <a:pt x="1856954" y="1141208"/>
                </a:lnTo>
                <a:lnTo>
                  <a:pt x="1854613" y="1159349"/>
                </a:lnTo>
                <a:lnTo>
                  <a:pt x="1854613" y="1178662"/>
                </a:lnTo>
                <a:lnTo>
                  <a:pt x="1855783" y="1198560"/>
                </a:lnTo>
                <a:lnTo>
                  <a:pt x="1858124" y="1218458"/>
                </a:lnTo>
                <a:lnTo>
                  <a:pt x="1861050" y="1238356"/>
                </a:lnTo>
                <a:lnTo>
                  <a:pt x="1863391" y="1258254"/>
                </a:lnTo>
                <a:lnTo>
                  <a:pt x="1865147" y="1278152"/>
                </a:lnTo>
                <a:lnTo>
                  <a:pt x="1864562" y="1296880"/>
                </a:lnTo>
                <a:lnTo>
                  <a:pt x="1862221" y="1315022"/>
                </a:lnTo>
                <a:lnTo>
                  <a:pt x="1856954" y="1332579"/>
                </a:lnTo>
                <a:lnTo>
                  <a:pt x="1849346" y="1347210"/>
                </a:lnTo>
                <a:lnTo>
                  <a:pt x="1839397" y="1361256"/>
                </a:lnTo>
                <a:lnTo>
                  <a:pt x="1827691" y="1373545"/>
                </a:lnTo>
                <a:lnTo>
                  <a:pt x="1814232" y="1385835"/>
                </a:lnTo>
                <a:lnTo>
                  <a:pt x="1800186" y="1396955"/>
                </a:lnTo>
                <a:lnTo>
                  <a:pt x="1785555" y="1408074"/>
                </a:lnTo>
                <a:lnTo>
                  <a:pt x="1770339" y="1419194"/>
                </a:lnTo>
                <a:lnTo>
                  <a:pt x="1756293" y="1430313"/>
                </a:lnTo>
                <a:lnTo>
                  <a:pt x="1742833" y="1442017"/>
                </a:lnTo>
                <a:lnTo>
                  <a:pt x="1731128" y="1455478"/>
                </a:lnTo>
                <a:lnTo>
                  <a:pt x="1720594" y="1468353"/>
                </a:lnTo>
                <a:lnTo>
                  <a:pt x="1712400" y="1482984"/>
                </a:lnTo>
                <a:lnTo>
                  <a:pt x="1705377" y="1498785"/>
                </a:lnTo>
                <a:lnTo>
                  <a:pt x="1699525" y="1515757"/>
                </a:lnTo>
                <a:lnTo>
                  <a:pt x="1694258" y="1533315"/>
                </a:lnTo>
                <a:lnTo>
                  <a:pt x="1689576" y="1550871"/>
                </a:lnTo>
                <a:lnTo>
                  <a:pt x="1684894" y="1569014"/>
                </a:lnTo>
                <a:lnTo>
                  <a:pt x="1679627" y="1585985"/>
                </a:lnTo>
                <a:lnTo>
                  <a:pt x="1673775" y="1602957"/>
                </a:lnTo>
                <a:lnTo>
                  <a:pt x="1666752" y="1618758"/>
                </a:lnTo>
                <a:lnTo>
                  <a:pt x="1657973" y="1632804"/>
                </a:lnTo>
                <a:lnTo>
                  <a:pt x="1647440" y="1645679"/>
                </a:lnTo>
                <a:lnTo>
                  <a:pt x="1634564" y="1656213"/>
                </a:lnTo>
                <a:lnTo>
                  <a:pt x="1620518" y="1664992"/>
                </a:lnTo>
                <a:lnTo>
                  <a:pt x="1604717" y="1672015"/>
                </a:lnTo>
                <a:lnTo>
                  <a:pt x="1587745" y="1677867"/>
                </a:lnTo>
                <a:lnTo>
                  <a:pt x="1570773" y="1683134"/>
                </a:lnTo>
                <a:lnTo>
                  <a:pt x="1552631" y="1687816"/>
                </a:lnTo>
                <a:lnTo>
                  <a:pt x="1535073" y="1692498"/>
                </a:lnTo>
                <a:lnTo>
                  <a:pt x="1517517" y="1697766"/>
                </a:lnTo>
                <a:lnTo>
                  <a:pt x="1500545" y="1703618"/>
                </a:lnTo>
                <a:lnTo>
                  <a:pt x="1484744" y="1710641"/>
                </a:lnTo>
                <a:lnTo>
                  <a:pt x="1470113" y="1718834"/>
                </a:lnTo>
                <a:lnTo>
                  <a:pt x="1457238" y="1729368"/>
                </a:lnTo>
                <a:lnTo>
                  <a:pt x="1443777" y="1741073"/>
                </a:lnTo>
                <a:lnTo>
                  <a:pt x="1432072" y="1754533"/>
                </a:lnTo>
                <a:lnTo>
                  <a:pt x="1420953" y="1768579"/>
                </a:lnTo>
                <a:lnTo>
                  <a:pt x="1409833" y="1783209"/>
                </a:lnTo>
                <a:lnTo>
                  <a:pt x="1398714" y="1797840"/>
                </a:lnTo>
                <a:lnTo>
                  <a:pt x="1387595" y="1811886"/>
                </a:lnTo>
                <a:lnTo>
                  <a:pt x="1375304" y="1825346"/>
                </a:lnTo>
                <a:lnTo>
                  <a:pt x="1363014" y="1837051"/>
                </a:lnTo>
                <a:lnTo>
                  <a:pt x="1348969" y="1847000"/>
                </a:lnTo>
                <a:lnTo>
                  <a:pt x="1334338" y="1854608"/>
                </a:lnTo>
                <a:lnTo>
                  <a:pt x="1316781" y="1859875"/>
                </a:lnTo>
                <a:lnTo>
                  <a:pt x="1298638" y="1862216"/>
                </a:lnTo>
                <a:lnTo>
                  <a:pt x="1279911" y="1862801"/>
                </a:lnTo>
                <a:lnTo>
                  <a:pt x="1260013" y="1861046"/>
                </a:lnTo>
                <a:lnTo>
                  <a:pt x="1240115" y="1858705"/>
                </a:lnTo>
                <a:lnTo>
                  <a:pt x="1220217" y="1855778"/>
                </a:lnTo>
                <a:lnTo>
                  <a:pt x="1200319" y="1853438"/>
                </a:lnTo>
                <a:lnTo>
                  <a:pt x="1180421" y="1852267"/>
                </a:lnTo>
                <a:lnTo>
                  <a:pt x="1161108" y="1852267"/>
                </a:lnTo>
                <a:lnTo>
                  <a:pt x="1142966" y="1854608"/>
                </a:lnTo>
                <a:lnTo>
                  <a:pt x="1124238" y="1859290"/>
                </a:lnTo>
                <a:lnTo>
                  <a:pt x="1107266" y="1866313"/>
                </a:lnTo>
                <a:lnTo>
                  <a:pt x="1089710" y="1875677"/>
                </a:lnTo>
                <a:lnTo>
                  <a:pt x="1072153" y="1885041"/>
                </a:lnTo>
                <a:lnTo>
                  <a:pt x="1054595" y="1895574"/>
                </a:lnTo>
                <a:lnTo>
                  <a:pt x="1037623" y="1905524"/>
                </a:lnTo>
                <a:lnTo>
                  <a:pt x="1019481" y="1914302"/>
                </a:lnTo>
                <a:lnTo>
                  <a:pt x="1001924" y="1921325"/>
                </a:lnTo>
                <a:lnTo>
                  <a:pt x="983782" y="1926007"/>
                </a:lnTo>
                <a:lnTo>
                  <a:pt x="965055" y="1927762"/>
                </a:lnTo>
                <a:lnTo>
                  <a:pt x="946327" y="1926007"/>
                </a:lnTo>
                <a:lnTo>
                  <a:pt x="928184" y="1921325"/>
                </a:lnTo>
                <a:lnTo>
                  <a:pt x="910628" y="1914302"/>
                </a:lnTo>
                <a:lnTo>
                  <a:pt x="892485" y="1905524"/>
                </a:lnTo>
                <a:lnTo>
                  <a:pt x="875513" y="1895574"/>
                </a:lnTo>
                <a:lnTo>
                  <a:pt x="857956" y="1885041"/>
                </a:lnTo>
                <a:lnTo>
                  <a:pt x="840399" y="1875677"/>
                </a:lnTo>
                <a:lnTo>
                  <a:pt x="822842" y="1866313"/>
                </a:lnTo>
                <a:lnTo>
                  <a:pt x="805286" y="1859290"/>
                </a:lnTo>
                <a:lnTo>
                  <a:pt x="787143" y="1854608"/>
                </a:lnTo>
                <a:lnTo>
                  <a:pt x="769000" y="1852267"/>
                </a:lnTo>
                <a:lnTo>
                  <a:pt x="749687" y="1852267"/>
                </a:lnTo>
                <a:lnTo>
                  <a:pt x="729789" y="1853438"/>
                </a:lnTo>
                <a:lnTo>
                  <a:pt x="709892" y="1855778"/>
                </a:lnTo>
                <a:lnTo>
                  <a:pt x="689993" y="1858705"/>
                </a:lnTo>
                <a:lnTo>
                  <a:pt x="670095" y="1861046"/>
                </a:lnTo>
                <a:lnTo>
                  <a:pt x="650197" y="1862801"/>
                </a:lnTo>
                <a:lnTo>
                  <a:pt x="631470" y="1862216"/>
                </a:lnTo>
                <a:lnTo>
                  <a:pt x="613328" y="1859875"/>
                </a:lnTo>
                <a:lnTo>
                  <a:pt x="595771" y="1854608"/>
                </a:lnTo>
                <a:lnTo>
                  <a:pt x="581140" y="1847000"/>
                </a:lnTo>
                <a:lnTo>
                  <a:pt x="567094" y="1837051"/>
                </a:lnTo>
                <a:lnTo>
                  <a:pt x="554804" y="1825346"/>
                </a:lnTo>
                <a:lnTo>
                  <a:pt x="542514" y="1811886"/>
                </a:lnTo>
                <a:lnTo>
                  <a:pt x="531394" y="1797840"/>
                </a:lnTo>
                <a:lnTo>
                  <a:pt x="520275" y="1783209"/>
                </a:lnTo>
                <a:lnTo>
                  <a:pt x="509156" y="1768579"/>
                </a:lnTo>
                <a:lnTo>
                  <a:pt x="498036" y="1754533"/>
                </a:lnTo>
                <a:lnTo>
                  <a:pt x="486331" y="1741073"/>
                </a:lnTo>
                <a:lnTo>
                  <a:pt x="472871" y="1729368"/>
                </a:lnTo>
                <a:lnTo>
                  <a:pt x="459996" y="1718834"/>
                </a:lnTo>
                <a:lnTo>
                  <a:pt x="445365" y="1710641"/>
                </a:lnTo>
                <a:lnTo>
                  <a:pt x="429563" y="1703618"/>
                </a:lnTo>
                <a:lnTo>
                  <a:pt x="412592" y="1697766"/>
                </a:lnTo>
                <a:lnTo>
                  <a:pt x="395034" y="1692498"/>
                </a:lnTo>
                <a:lnTo>
                  <a:pt x="377478" y="1687816"/>
                </a:lnTo>
                <a:lnTo>
                  <a:pt x="359335" y="1683134"/>
                </a:lnTo>
                <a:lnTo>
                  <a:pt x="342364" y="1677867"/>
                </a:lnTo>
                <a:lnTo>
                  <a:pt x="325391" y="1672015"/>
                </a:lnTo>
                <a:lnTo>
                  <a:pt x="309591" y="1664992"/>
                </a:lnTo>
                <a:lnTo>
                  <a:pt x="295544" y="1656213"/>
                </a:lnTo>
                <a:lnTo>
                  <a:pt x="282669" y="1645679"/>
                </a:lnTo>
                <a:lnTo>
                  <a:pt x="272135" y="1632804"/>
                </a:lnTo>
                <a:lnTo>
                  <a:pt x="263357" y="1618758"/>
                </a:lnTo>
                <a:lnTo>
                  <a:pt x="256334" y="1602957"/>
                </a:lnTo>
                <a:lnTo>
                  <a:pt x="250482" y="1585985"/>
                </a:lnTo>
                <a:lnTo>
                  <a:pt x="245215" y="1569014"/>
                </a:lnTo>
                <a:lnTo>
                  <a:pt x="240533" y="1550871"/>
                </a:lnTo>
                <a:lnTo>
                  <a:pt x="235850" y="1533315"/>
                </a:lnTo>
                <a:lnTo>
                  <a:pt x="230583" y="1515757"/>
                </a:lnTo>
                <a:lnTo>
                  <a:pt x="224731" y="1498785"/>
                </a:lnTo>
                <a:lnTo>
                  <a:pt x="217708" y="1482984"/>
                </a:lnTo>
                <a:lnTo>
                  <a:pt x="209515" y="1468353"/>
                </a:lnTo>
                <a:lnTo>
                  <a:pt x="198981" y="1455478"/>
                </a:lnTo>
                <a:lnTo>
                  <a:pt x="187276" y="1442017"/>
                </a:lnTo>
                <a:lnTo>
                  <a:pt x="173816" y="1430313"/>
                </a:lnTo>
                <a:lnTo>
                  <a:pt x="159184" y="1419194"/>
                </a:lnTo>
                <a:lnTo>
                  <a:pt x="144554" y="1408074"/>
                </a:lnTo>
                <a:lnTo>
                  <a:pt x="129923" y="1396955"/>
                </a:lnTo>
                <a:lnTo>
                  <a:pt x="115877" y="1385835"/>
                </a:lnTo>
                <a:lnTo>
                  <a:pt x="102417" y="1373545"/>
                </a:lnTo>
                <a:lnTo>
                  <a:pt x="90712" y="1361256"/>
                </a:lnTo>
                <a:lnTo>
                  <a:pt x="80763" y="1347210"/>
                </a:lnTo>
                <a:lnTo>
                  <a:pt x="73155" y="1332579"/>
                </a:lnTo>
                <a:lnTo>
                  <a:pt x="67888" y="1315022"/>
                </a:lnTo>
                <a:lnTo>
                  <a:pt x="65547" y="1296880"/>
                </a:lnTo>
                <a:lnTo>
                  <a:pt x="64961" y="1278152"/>
                </a:lnTo>
                <a:lnTo>
                  <a:pt x="66717" y="1258254"/>
                </a:lnTo>
                <a:lnTo>
                  <a:pt x="69058" y="1238356"/>
                </a:lnTo>
                <a:lnTo>
                  <a:pt x="71984" y="1218458"/>
                </a:lnTo>
                <a:lnTo>
                  <a:pt x="74326" y="1198560"/>
                </a:lnTo>
                <a:lnTo>
                  <a:pt x="75496" y="1178662"/>
                </a:lnTo>
                <a:lnTo>
                  <a:pt x="75496" y="1159349"/>
                </a:lnTo>
                <a:lnTo>
                  <a:pt x="73155" y="1141208"/>
                </a:lnTo>
                <a:lnTo>
                  <a:pt x="68473" y="1123065"/>
                </a:lnTo>
                <a:lnTo>
                  <a:pt x="61450" y="1106093"/>
                </a:lnTo>
                <a:lnTo>
                  <a:pt x="52672" y="1088536"/>
                </a:lnTo>
                <a:lnTo>
                  <a:pt x="42722" y="1070980"/>
                </a:lnTo>
                <a:lnTo>
                  <a:pt x="32189" y="1053422"/>
                </a:lnTo>
                <a:lnTo>
                  <a:pt x="22240" y="1036450"/>
                </a:lnTo>
                <a:lnTo>
                  <a:pt x="13461" y="1018308"/>
                </a:lnTo>
                <a:lnTo>
                  <a:pt x="6438" y="1000751"/>
                </a:lnTo>
                <a:lnTo>
                  <a:pt x="1756" y="982608"/>
                </a:lnTo>
                <a:lnTo>
                  <a:pt x="0" y="963881"/>
                </a:lnTo>
                <a:lnTo>
                  <a:pt x="1756" y="945154"/>
                </a:lnTo>
                <a:lnTo>
                  <a:pt x="6438" y="927012"/>
                </a:lnTo>
                <a:lnTo>
                  <a:pt x="13461" y="909454"/>
                </a:lnTo>
                <a:lnTo>
                  <a:pt x="22240" y="891312"/>
                </a:lnTo>
                <a:lnTo>
                  <a:pt x="32189" y="874340"/>
                </a:lnTo>
                <a:lnTo>
                  <a:pt x="42722" y="856784"/>
                </a:lnTo>
                <a:lnTo>
                  <a:pt x="52672" y="839226"/>
                </a:lnTo>
                <a:lnTo>
                  <a:pt x="61450" y="821669"/>
                </a:lnTo>
                <a:lnTo>
                  <a:pt x="68473" y="804697"/>
                </a:lnTo>
                <a:lnTo>
                  <a:pt x="73155" y="786555"/>
                </a:lnTo>
                <a:lnTo>
                  <a:pt x="75496" y="768413"/>
                </a:lnTo>
                <a:lnTo>
                  <a:pt x="75496" y="749100"/>
                </a:lnTo>
                <a:lnTo>
                  <a:pt x="74326" y="729202"/>
                </a:lnTo>
                <a:lnTo>
                  <a:pt x="71984" y="709304"/>
                </a:lnTo>
                <a:lnTo>
                  <a:pt x="69058" y="689406"/>
                </a:lnTo>
                <a:lnTo>
                  <a:pt x="66717" y="669508"/>
                </a:lnTo>
                <a:lnTo>
                  <a:pt x="64961" y="649610"/>
                </a:lnTo>
                <a:lnTo>
                  <a:pt x="65547" y="630883"/>
                </a:lnTo>
                <a:lnTo>
                  <a:pt x="67888" y="612741"/>
                </a:lnTo>
                <a:lnTo>
                  <a:pt x="73155" y="595183"/>
                </a:lnTo>
                <a:lnTo>
                  <a:pt x="80763" y="580553"/>
                </a:lnTo>
                <a:lnTo>
                  <a:pt x="90712" y="566507"/>
                </a:lnTo>
                <a:lnTo>
                  <a:pt x="102417" y="554217"/>
                </a:lnTo>
                <a:lnTo>
                  <a:pt x="115877" y="541928"/>
                </a:lnTo>
                <a:lnTo>
                  <a:pt x="129923" y="530807"/>
                </a:lnTo>
                <a:lnTo>
                  <a:pt x="144554" y="519688"/>
                </a:lnTo>
                <a:lnTo>
                  <a:pt x="159184" y="508569"/>
                </a:lnTo>
                <a:lnTo>
                  <a:pt x="173816" y="497449"/>
                </a:lnTo>
                <a:lnTo>
                  <a:pt x="187276" y="485745"/>
                </a:lnTo>
                <a:lnTo>
                  <a:pt x="198981" y="472285"/>
                </a:lnTo>
                <a:lnTo>
                  <a:pt x="209515" y="459409"/>
                </a:lnTo>
                <a:lnTo>
                  <a:pt x="217708" y="444779"/>
                </a:lnTo>
                <a:lnTo>
                  <a:pt x="224731" y="428977"/>
                </a:lnTo>
                <a:lnTo>
                  <a:pt x="230583" y="412005"/>
                </a:lnTo>
                <a:lnTo>
                  <a:pt x="235850" y="394448"/>
                </a:lnTo>
                <a:lnTo>
                  <a:pt x="240533" y="376891"/>
                </a:lnTo>
                <a:lnTo>
                  <a:pt x="245215" y="358749"/>
                </a:lnTo>
                <a:lnTo>
                  <a:pt x="250482" y="341777"/>
                </a:lnTo>
                <a:lnTo>
                  <a:pt x="256334" y="324805"/>
                </a:lnTo>
                <a:lnTo>
                  <a:pt x="263357" y="309004"/>
                </a:lnTo>
                <a:lnTo>
                  <a:pt x="272135" y="294958"/>
                </a:lnTo>
                <a:lnTo>
                  <a:pt x="282669" y="282083"/>
                </a:lnTo>
                <a:lnTo>
                  <a:pt x="295544" y="271549"/>
                </a:lnTo>
                <a:lnTo>
                  <a:pt x="309591" y="262771"/>
                </a:lnTo>
                <a:lnTo>
                  <a:pt x="325391" y="255747"/>
                </a:lnTo>
                <a:lnTo>
                  <a:pt x="342364" y="249895"/>
                </a:lnTo>
                <a:lnTo>
                  <a:pt x="359335" y="244628"/>
                </a:lnTo>
                <a:lnTo>
                  <a:pt x="377478" y="239946"/>
                </a:lnTo>
                <a:lnTo>
                  <a:pt x="395034" y="235264"/>
                </a:lnTo>
                <a:lnTo>
                  <a:pt x="412592" y="229997"/>
                </a:lnTo>
                <a:lnTo>
                  <a:pt x="429563" y="224145"/>
                </a:lnTo>
                <a:lnTo>
                  <a:pt x="445365" y="217122"/>
                </a:lnTo>
                <a:lnTo>
                  <a:pt x="459996" y="208929"/>
                </a:lnTo>
                <a:lnTo>
                  <a:pt x="472871" y="198395"/>
                </a:lnTo>
                <a:lnTo>
                  <a:pt x="486331" y="186689"/>
                </a:lnTo>
                <a:lnTo>
                  <a:pt x="498036" y="173229"/>
                </a:lnTo>
                <a:lnTo>
                  <a:pt x="509156" y="159184"/>
                </a:lnTo>
                <a:lnTo>
                  <a:pt x="520275" y="144553"/>
                </a:lnTo>
                <a:lnTo>
                  <a:pt x="531394" y="129922"/>
                </a:lnTo>
                <a:lnTo>
                  <a:pt x="542514" y="115876"/>
                </a:lnTo>
                <a:lnTo>
                  <a:pt x="554804" y="102416"/>
                </a:lnTo>
                <a:lnTo>
                  <a:pt x="567094" y="90712"/>
                </a:lnTo>
                <a:lnTo>
                  <a:pt x="581140" y="80762"/>
                </a:lnTo>
                <a:lnTo>
                  <a:pt x="595771" y="73154"/>
                </a:lnTo>
                <a:lnTo>
                  <a:pt x="613328" y="67887"/>
                </a:lnTo>
                <a:lnTo>
                  <a:pt x="631470" y="65546"/>
                </a:lnTo>
                <a:lnTo>
                  <a:pt x="650197" y="64961"/>
                </a:lnTo>
                <a:lnTo>
                  <a:pt x="670095" y="66717"/>
                </a:lnTo>
                <a:lnTo>
                  <a:pt x="689993" y="69058"/>
                </a:lnTo>
                <a:lnTo>
                  <a:pt x="709892" y="71984"/>
                </a:lnTo>
                <a:lnTo>
                  <a:pt x="729789" y="74325"/>
                </a:lnTo>
                <a:lnTo>
                  <a:pt x="749687" y="75495"/>
                </a:lnTo>
                <a:lnTo>
                  <a:pt x="769000" y="75495"/>
                </a:lnTo>
                <a:lnTo>
                  <a:pt x="787143" y="73154"/>
                </a:lnTo>
                <a:lnTo>
                  <a:pt x="805286" y="68472"/>
                </a:lnTo>
                <a:lnTo>
                  <a:pt x="822842" y="61450"/>
                </a:lnTo>
                <a:lnTo>
                  <a:pt x="840399" y="52086"/>
                </a:lnTo>
                <a:lnTo>
                  <a:pt x="857956" y="42722"/>
                </a:lnTo>
                <a:lnTo>
                  <a:pt x="875513" y="32188"/>
                </a:lnTo>
                <a:lnTo>
                  <a:pt x="892485" y="22239"/>
                </a:lnTo>
                <a:lnTo>
                  <a:pt x="910628" y="13460"/>
                </a:lnTo>
                <a:lnTo>
                  <a:pt x="928184" y="6437"/>
                </a:lnTo>
                <a:lnTo>
                  <a:pt x="946327" y="1755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CFBF4D-F960-FB4A-9C88-64AF23C3E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720" y="2337128"/>
            <a:ext cx="4232333" cy="3716538"/>
          </a:xfrm>
        </p:spPr>
        <p:txBody>
          <a:bodyPr anchor="t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1600" dirty="0">
                <a:solidFill>
                  <a:schemeClr val="tx1"/>
                </a:solidFill>
              </a:rPr>
              <a:t>Zgodnie z definicją słownikową, pizza to potrawa kuchni włoskiej, obecnie szeroko znana na całym świecie. Jest to płaski placek z ciasta drożdżowego (</a:t>
            </a:r>
            <a:r>
              <a:rPr lang="pl-PL" sz="1600" i="1" dirty="0" err="1">
                <a:solidFill>
                  <a:schemeClr val="tx1"/>
                </a:solidFill>
              </a:rPr>
              <a:t>focaccia</a:t>
            </a:r>
            <a:r>
              <a:rPr lang="pl-PL" sz="1600" dirty="0">
                <a:solidFill>
                  <a:schemeClr val="tx1"/>
                </a:solidFill>
              </a:rPr>
              <a:t>), z sosem pomidorowym, posypany tartym serem (najczęściej </a:t>
            </a:r>
            <a:r>
              <a:rPr lang="pl-PL" sz="1600" i="1" dirty="0">
                <a:solidFill>
                  <a:schemeClr val="tx1"/>
                </a:solidFill>
              </a:rPr>
              <a:t>mozzarella</a:t>
            </a:r>
            <a:r>
              <a:rPr lang="pl-PL" sz="1600" dirty="0">
                <a:solidFill>
                  <a:schemeClr val="tx1"/>
                </a:solidFill>
              </a:rPr>
              <a:t>) </a:t>
            </a:r>
            <a:br>
              <a:rPr lang="pl-PL" sz="1600" dirty="0">
                <a:solidFill>
                  <a:schemeClr val="tx1"/>
                </a:solidFill>
              </a:rPr>
            </a:br>
            <a:r>
              <a:rPr lang="pl-PL" sz="1600" dirty="0">
                <a:solidFill>
                  <a:schemeClr val="tx1"/>
                </a:solidFill>
              </a:rPr>
              <a:t>i ziołami, pieczony w bardzo mocno nagrzanym piecu. Pizzę podaje się na gorąco, lecz rozpowszechnione jest jedzenie jej również na zimno. 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l-PL" sz="1600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600" dirty="0">
                <a:solidFill>
                  <a:schemeClr val="tx1"/>
                </a:solidFill>
              </a:rPr>
              <a:t>Tyle definicji. Proste, prawda? Tylko którą wybrać? I tu zaczyna się problem…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563FBA8-D302-415D-ACB8-C0406838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805" y="2554317"/>
            <a:ext cx="3185554" cy="3181684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B097F37-39FE-4C12-9661-701644B7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8338" y="1"/>
            <a:ext cx="4163662" cy="3716538"/>
          </a:xfrm>
          <a:custGeom>
            <a:avLst/>
            <a:gdLst>
              <a:gd name="connsiteX0" fmla="*/ 262616 w 4163662"/>
              <a:gd name="connsiteY0" fmla="*/ 0 h 3716538"/>
              <a:gd name="connsiteX1" fmla="*/ 4163662 w 4163662"/>
              <a:gd name="connsiteY1" fmla="*/ 0 h 3716538"/>
              <a:gd name="connsiteX2" fmla="*/ 4163662 w 4163662"/>
              <a:gd name="connsiteY2" fmla="*/ 3079653 h 3716538"/>
              <a:gd name="connsiteX3" fmla="*/ 4124349 w 4163662"/>
              <a:gd name="connsiteY3" fmla="*/ 3091447 h 3716538"/>
              <a:gd name="connsiteX4" fmla="*/ 4078224 w 4163662"/>
              <a:gd name="connsiteY4" fmla="*/ 3107352 h 3716538"/>
              <a:gd name="connsiteX5" fmla="*/ 4035278 w 4163662"/>
              <a:gd name="connsiteY5" fmla="*/ 3126440 h 3716538"/>
              <a:gd name="connsiteX6" fmla="*/ 3995515 w 4163662"/>
              <a:gd name="connsiteY6" fmla="*/ 3148706 h 3716538"/>
              <a:gd name="connsiteX7" fmla="*/ 3960521 w 4163662"/>
              <a:gd name="connsiteY7" fmla="*/ 3177336 h 3716538"/>
              <a:gd name="connsiteX8" fmla="*/ 3923938 w 4163662"/>
              <a:gd name="connsiteY8" fmla="*/ 3209149 h 3716538"/>
              <a:gd name="connsiteX9" fmla="*/ 3892126 w 4163662"/>
              <a:gd name="connsiteY9" fmla="*/ 3245731 h 3716538"/>
              <a:gd name="connsiteX10" fmla="*/ 3861906 w 4163662"/>
              <a:gd name="connsiteY10" fmla="*/ 3283905 h 3716538"/>
              <a:gd name="connsiteX11" fmla="*/ 3831684 w 4163662"/>
              <a:gd name="connsiteY11" fmla="*/ 3323668 h 3716538"/>
              <a:gd name="connsiteX12" fmla="*/ 3801464 w 4163662"/>
              <a:gd name="connsiteY12" fmla="*/ 3363433 h 3716538"/>
              <a:gd name="connsiteX13" fmla="*/ 3771243 w 4163662"/>
              <a:gd name="connsiteY13" fmla="*/ 3401607 h 3716538"/>
              <a:gd name="connsiteX14" fmla="*/ 3737841 w 4163662"/>
              <a:gd name="connsiteY14" fmla="*/ 3438189 h 3716538"/>
              <a:gd name="connsiteX15" fmla="*/ 3704438 w 4163662"/>
              <a:gd name="connsiteY15" fmla="*/ 3470000 h 3716538"/>
              <a:gd name="connsiteX16" fmla="*/ 3666266 w 4163662"/>
              <a:gd name="connsiteY16" fmla="*/ 3497040 h 3716538"/>
              <a:gd name="connsiteX17" fmla="*/ 3626502 w 4163662"/>
              <a:gd name="connsiteY17" fmla="*/ 3517718 h 3716538"/>
              <a:gd name="connsiteX18" fmla="*/ 3578783 w 4163662"/>
              <a:gd name="connsiteY18" fmla="*/ 3532034 h 3716538"/>
              <a:gd name="connsiteX19" fmla="*/ 3529475 w 4163662"/>
              <a:gd name="connsiteY19" fmla="*/ 3538396 h 3716538"/>
              <a:gd name="connsiteX20" fmla="*/ 3478578 w 4163662"/>
              <a:gd name="connsiteY20" fmla="*/ 3539986 h 3716538"/>
              <a:gd name="connsiteX21" fmla="*/ 3424498 w 4163662"/>
              <a:gd name="connsiteY21" fmla="*/ 3535214 h 3716538"/>
              <a:gd name="connsiteX22" fmla="*/ 3370419 w 4163662"/>
              <a:gd name="connsiteY22" fmla="*/ 3528852 h 3716538"/>
              <a:gd name="connsiteX23" fmla="*/ 3316339 w 4163662"/>
              <a:gd name="connsiteY23" fmla="*/ 3520898 h 3716538"/>
              <a:gd name="connsiteX24" fmla="*/ 3262260 w 4163662"/>
              <a:gd name="connsiteY24" fmla="*/ 3514538 h 3716538"/>
              <a:gd name="connsiteX25" fmla="*/ 3208180 w 4163662"/>
              <a:gd name="connsiteY25" fmla="*/ 3511356 h 3716538"/>
              <a:gd name="connsiteX26" fmla="*/ 3155691 w 4163662"/>
              <a:gd name="connsiteY26" fmla="*/ 3511356 h 3716538"/>
              <a:gd name="connsiteX27" fmla="*/ 3106385 w 4163662"/>
              <a:gd name="connsiteY27" fmla="*/ 3517718 h 3716538"/>
              <a:gd name="connsiteX28" fmla="*/ 3055486 w 4163662"/>
              <a:gd name="connsiteY28" fmla="*/ 3530443 h 3716538"/>
              <a:gd name="connsiteX29" fmla="*/ 3009359 w 4163662"/>
              <a:gd name="connsiteY29" fmla="*/ 3549529 h 3716538"/>
              <a:gd name="connsiteX30" fmla="*/ 2961643 w 4163662"/>
              <a:gd name="connsiteY30" fmla="*/ 3574979 h 3716538"/>
              <a:gd name="connsiteX31" fmla="*/ 2913926 w 4163662"/>
              <a:gd name="connsiteY31" fmla="*/ 3600429 h 3716538"/>
              <a:gd name="connsiteX32" fmla="*/ 2866208 w 4163662"/>
              <a:gd name="connsiteY32" fmla="*/ 3629057 h 3716538"/>
              <a:gd name="connsiteX33" fmla="*/ 2820080 w 4163662"/>
              <a:gd name="connsiteY33" fmla="*/ 3656097 h 3716538"/>
              <a:gd name="connsiteX34" fmla="*/ 2770775 w 4163662"/>
              <a:gd name="connsiteY34" fmla="*/ 3679956 h 3716538"/>
              <a:gd name="connsiteX35" fmla="*/ 2723057 w 4163662"/>
              <a:gd name="connsiteY35" fmla="*/ 3699043 h 3716538"/>
              <a:gd name="connsiteX36" fmla="*/ 2673748 w 4163662"/>
              <a:gd name="connsiteY36" fmla="*/ 3711768 h 3716538"/>
              <a:gd name="connsiteX37" fmla="*/ 2622852 w 4163662"/>
              <a:gd name="connsiteY37" fmla="*/ 3716538 h 3716538"/>
              <a:gd name="connsiteX38" fmla="*/ 2571954 w 4163662"/>
              <a:gd name="connsiteY38" fmla="*/ 3711768 h 3716538"/>
              <a:gd name="connsiteX39" fmla="*/ 2522645 w 4163662"/>
              <a:gd name="connsiteY39" fmla="*/ 3699043 h 3716538"/>
              <a:gd name="connsiteX40" fmla="*/ 2474930 w 4163662"/>
              <a:gd name="connsiteY40" fmla="*/ 3679956 h 3716538"/>
              <a:gd name="connsiteX41" fmla="*/ 2425622 w 4163662"/>
              <a:gd name="connsiteY41" fmla="*/ 3656097 h 3716538"/>
              <a:gd name="connsiteX42" fmla="*/ 2379494 w 4163662"/>
              <a:gd name="connsiteY42" fmla="*/ 3629057 h 3716538"/>
              <a:gd name="connsiteX43" fmla="*/ 2331777 w 4163662"/>
              <a:gd name="connsiteY43" fmla="*/ 3600429 h 3716538"/>
              <a:gd name="connsiteX44" fmla="*/ 2284059 w 4163662"/>
              <a:gd name="connsiteY44" fmla="*/ 3574979 h 3716538"/>
              <a:gd name="connsiteX45" fmla="*/ 2236344 w 4163662"/>
              <a:gd name="connsiteY45" fmla="*/ 3549529 h 3716538"/>
              <a:gd name="connsiteX46" fmla="*/ 2188627 w 4163662"/>
              <a:gd name="connsiteY46" fmla="*/ 3530443 h 3716538"/>
              <a:gd name="connsiteX47" fmla="*/ 2139319 w 4163662"/>
              <a:gd name="connsiteY47" fmla="*/ 3517718 h 3716538"/>
              <a:gd name="connsiteX48" fmla="*/ 2090011 w 4163662"/>
              <a:gd name="connsiteY48" fmla="*/ 3511356 h 3716538"/>
              <a:gd name="connsiteX49" fmla="*/ 2037520 w 4163662"/>
              <a:gd name="connsiteY49" fmla="*/ 3511356 h 3716538"/>
              <a:gd name="connsiteX50" fmla="*/ 1983442 w 4163662"/>
              <a:gd name="connsiteY50" fmla="*/ 3514538 h 3716538"/>
              <a:gd name="connsiteX51" fmla="*/ 1929363 w 4163662"/>
              <a:gd name="connsiteY51" fmla="*/ 3520898 h 3716538"/>
              <a:gd name="connsiteX52" fmla="*/ 1875283 w 4163662"/>
              <a:gd name="connsiteY52" fmla="*/ 3528852 h 3716538"/>
              <a:gd name="connsiteX53" fmla="*/ 1821202 w 4163662"/>
              <a:gd name="connsiteY53" fmla="*/ 3535214 h 3716538"/>
              <a:gd name="connsiteX54" fmla="*/ 1767124 w 4163662"/>
              <a:gd name="connsiteY54" fmla="*/ 3539986 h 3716538"/>
              <a:gd name="connsiteX55" fmla="*/ 1716227 w 4163662"/>
              <a:gd name="connsiteY55" fmla="*/ 3538396 h 3716538"/>
              <a:gd name="connsiteX56" fmla="*/ 1666920 w 4163662"/>
              <a:gd name="connsiteY56" fmla="*/ 3532034 h 3716538"/>
              <a:gd name="connsiteX57" fmla="*/ 1619202 w 4163662"/>
              <a:gd name="connsiteY57" fmla="*/ 3517718 h 3716538"/>
              <a:gd name="connsiteX58" fmla="*/ 1579438 w 4163662"/>
              <a:gd name="connsiteY58" fmla="*/ 3497040 h 3716538"/>
              <a:gd name="connsiteX59" fmla="*/ 1541263 w 4163662"/>
              <a:gd name="connsiteY59" fmla="*/ 3470000 h 3716538"/>
              <a:gd name="connsiteX60" fmla="*/ 1507862 w 4163662"/>
              <a:gd name="connsiteY60" fmla="*/ 3438189 h 3716538"/>
              <a:gd name="connsiteX61" fmla="*/ 1474459 w 4163662"/>
              <a:gd name="connsiteY61" fmla="*/ 3401607 h 3716538"/>
              <a:gd name="connsiteX62" fmla="*/ 1444238 w 4163662"/>
              <a:gd name="connsiteY62" fmla="*/ 3363433 h 3716538"/>
              <a:gd name="connsiteX63" fmla="*/ 1414018 w 4163662"/>
              <a:gd name="connsiteY63" fmla="*/ 3323668 h 3716538"/>
              <a:gd name="connsiteX64" fmla="*/ 1383797 w 4163662"/>
              <a:gd name="connsiteY64" fmla="*/ 3283905 h 3716538"/>
              <a:gd name="connsiteX65" fmla="*/ 1353577 w 4163662"/>
              <a:gd name="connsiteY65" fmla="*/ 3245731 h 3716538"/>
              <a:gd name="connsiteX66" fmla="*/ 1321764 w 4163662"/>
              <a:gd name="connsiteY66" fmla="*/ 3209149 h 3716538"/>
              <a:gd name="connsiteX67" fmla="*/ 1285181 w 4163662"/>
              <a:gd name="connsiteY67" fmla="*/ 3177336 h 3716538"/>
              <a:gd name="connsiteX68" fmla="*/ 1250188 w 4163662"/>
              <a:gd name="connsiteY68" fmla="*/ 3148706 h 3716538"/>
              <a:gd name="connsiteX69" fmla="*/ 1210424 w 4163662"/>
              <a:gd name="connsiteY69" fmla="*/ 3126440 h 3716538"/>
              <a:gd name="connsiteX70" fmla="*/ 1167479 w 4163662"/>
              <a:gd name="connsiteY70" fmla="*/ 3107352 h 3716538"/>
              <a:gd name="connsiteX71" fmla="*/ 1121353 w 4163662"/>
              <a:gd name="connsiteY71" fmla="*/ 3091447 h 3716538"/>
              <a:gd name="connsiteX72" fmla="*/ 1073635 w 4163662"/>
              <a:gd name="connsiteY72" fmla="*/ 3077132 h 3716538"/>
              <a:gd name="connsiteX73" fmla="*/ 1025919 w 4163662"/>
              <a:gd name="connsiteY73" fmla="*/ 3064407 h 3716538"/>
              <a:gd name="connsiteX74" fmla="*/ 976611 w 4163662"/>
              <a:gd name="connsiteY74" fmla="*/ 3051682 h 3716538"/>
              <a:gd name="connsiteX75" fmla="*/ 930485 w 4163662"/>
              <a:gd name="connsiteY75" fmla="*/ 3037367 h 3716538"/>
              <a:gd name="connsiteX76" fmla="*/ 884357 w 4163662"/>
              <a:gd name="connsiteY76" fmla="*/ 3021461 h 3716538"/>
              <a:gd name="connsiteX77" fmla="*/ 841414 w 4163662"/>
              <a:gd name="connsiteY77" fmla="*/ 3002373 h 3716538"/>
              <a:gd name="connsiteX78" fmla="*/ 803238 w 4163662"/>
              <a:gd name="connsiteY78" fmla="*/ 2978515 h 3716538"/>
              <a:gd name="connsiteX79" fmla="*/ 768245 w 4163662"/>
              <a:gd name="connsiteY79" fmla="*/ 2949885 h 3716538"/>
              <a:gd name="connsiteX80" fmla="*/ 739617 w 4163662"/>
              <a:gd name="connsiteY80" fmla="*/ 2914894 h 3716538"/>
              <a:gd name="connsiteX81" fmla="*/ 715758 w 4163662"/>
              <a:gd name="connsiteY81" fmla="*/ 2876719 h 3716538"/>
              <a:gd name="connsiteX82" fmla="*/ 696671 w 4163662"/>
              <a:gd name="connsiteY82" fmla="*/ 2833774 h 3716538"/>
              <a:gd name="connsiteX83" fmla="*/ 680766 w 4163662"/>
              <a:gd name="connsiteY83" fmla="*/ 2787648 h 3716538"/>
              <a:gd name="connsiteX84" fmla="*/ 666450 w 4163662"/>
              <a:gd name="connsiteY84" fmla="*/ 2741522 h 3716538"/>
              <a:gd name="connsiteX85" fmla="*/ 653726 w 4163662"/>
              <a:gd name="connsiteY85" fmla="*/ 2692214 h 3716538"/>
              <a:gd name="connsiteX86" fmla="*/ 641000 w 4163662"/>
              <a:gd name="connsiteY86" fmla="*/ 2644497 h 3716538"/>
              <a:gd name="connsiteX87" fmla="*/ 626686 w 4163662"/>
              <a:gd name="connsiteY87" fmla="*/ 2596780 h 3716538"/>
              <a:gd name="connsiteX88" fmla="*/ 610780 w 4163662"/>
              <a:gd name="connsiteY88" fmla="*/ 2550653 h 3716538"/>
              <a:gd name="connsiteX89" fmla="*/ 591692 w 4163662"/>
              <a:gd name="connsiteY89" fmla="*/ 2507706 h 3716538"/>
              <a:gd name="connsiteX90" fmla="*/ 569424 w 4163662"/>
              <a:gd name="connsiteY90" fmla="*/ 2467943 h 3716538"/>
              <a:gd name="connsiteX91" fmla="*/ 540796 w 4163662"/>
              <a:gd name="connsiteY91" fmla="*/ 2432951 h 3716538"/>
              <a:gd name="connsiteX92" fmla="*/ 508983 w 4163662"/>
              <a:gd name="connsiteY92" fmla="*/ 2396368 h 3716538"/>
              <a:gd name="connsiteX93" fmla="*/ 472400 w 4163662"/>
              <a:gd name="connsiteY93" fmla="*/ 2364557 h 3716538"/>
              <a:gd name="connsiteX94" fmla="*/ 432635 w 4163662"/>
              <a:gd name="connsiteY94" fmla="*/ 2334336 h 3716538"/>
              <a:gd name="connsiteX95" fmla="*/ 392871 w 4163662"/>
              <a:gd name="connsiteY95" fmla="*/ 2304116 h 3716538"/>
              <a:gd name="connsiteX96" fmla="*/ 353108 w 4163662"/>
              <a:gd name="connsiteY96" fmla="*/ 2273895 h 3716538"/>
              <a:gd name="connsiteX97" fmla="*/ 314933 w 4163662"/>
              <a:gd name="connsiteY97" fmla="*/ 2243673 h 3716538"/>
              <a:gd name="connsiteX98" fmla="*/ 278350 w 4163662"/>
              <a:gd name="connsiteY98" fmla="*/ 2210272 h 3716538"/>
              <a:gd name="connsiteX99" fmla="*/ 246539 w 4163662"/>
              <a:gd name="connsiteY99" fmla="*/ 2176871 h 3716538"/>
              <a:gd name="connsiteX100" fmla="*/ 219500 w 4163662"/>
              <a:gd name="connsiteY100" fmla="*/ 2138696 h 3716538"/>
              <a:gd name="connsiteX101" fmla="*/ 198823 w 4163662"/>
              <a:gd name="connsiteY101" fmla="*/ 2098933 h 3716538"/>
              <a:gd name="connsiteX102" fmla="*/ 184508 w 4163662"/>
              <a:gd name="connsiteY102" fmla="*/ 2051217 h 3716538"/>
              <a:gd name="connsiteX103" fmla="*/ 178145 w 4163662"/>
              <a:gd name="connsiteY103" fmla="*/ 2001909 h 3716538"/>
              <a:gd name="connsiteX104" fmla="*/ 176554 w 4163662"/>
              <a:gd name="connsiteY104" fmla="*/ 1951009 h 3716538"/>
              <a:gd name="connsiteX105" fmla="*/ 181326 w 4163662"/>
              <a:gd name="connsiteY105" fmla="*/ 1896930 h 3716538"/>
              <a:gd name="connsiteX106" fmla="*/ 187688 w 4163662"/>
              <a:gd name="connsiteY106" fmla="*/ 1842851 h 3716538"/>
              <a:gd name="connsiteX107" fmla="*/ 195640 w 4163662"/>
              <a:gd name="connsiteY107" fmla="*/ 1788771 h 3716538"/>
              <a:gd name="connsiteX108" fmla="*/ 202004 w 4163662"/>
              <a:gd name="connsiteY108" fmla="*/ 1734693 h 3716538"/>
              <a:gd name="connsiteX109" fmla="*/ 205186 w 4163662"/>
              <a:gd name="connsiteY109" fmla="*/ 1680614 h 3716538"/>
              <a:gd name="connsiteX110" fmla="*/ 205186 w 4163662"/>
              <a:gd name="connsiteY110" fmla="*/ 1628124 h 3716538"/>
              <a:gd name="connsiteX111" fmla="*/ 198823 w 4163662"/>
              <a:gd name="connsiteY111" fmla="*/ 1578818 h 3716538"/>
              <a:gd name="connsiteX112" fmla="*/ 186098 w 4163662"/>
              <a:gd name="connsiteY112" fmla="*/ 1529510 h 3716538"/>
              <a:gd name="connsiteX113" fmla="*/ 167011 w 4163662"/>
              <a:gd name="connsiteY113" fmla="*/ 1483382 h 3716538"/>
              <a:gd name="connsiteX114" fmla="*/ 143153 w 4163662"/>
              <a:gd name="connsiteY114" fmla="*/ 1435666 h 3716538"/>
              <a:gd name="connsiteX115" fmla="*/ 116112 w 4163662"/>
              <a:gd name="connsiteY115" fmla="*/ 1387950 h 3716538"/>
              <a:gd name="connsiteX116" fmla="*/ 87483 w 4163662"/>
              <a:gd name="connsiteY116" fmla="*/ 1340232 h 3716538"/>
              <a:gd name="connsiteX117" fmla="*/ 60443 w 4163662"/>
              <a:gd name="connsiteY117" fmla="*/ 1294104 h 3716538"/>
              <a:gd name="connsiteX118" fmla="*/ 36583 w 4163662"/>
              <a:gd name="connsiteY118" fmla="*/ 1244799 h 3716538"/>
              <a:gd name="connsiteX119" fmla="*/ 17498 w 4163662"/>
              <a:gd name="connsiteY119" fmla="*/ 1197081 h 3716538"/>
              <a:gd name="connsiteX120" fmla="*/ 4773 w 4163662"/>
              <a:gd name="connsiteY120" fmla="*/ 1147773 h 3716538"/>
              <a:gd name="connsiteX121" fmla="*/ 0 w 4163662"/>
              <a:gd name="connsiteY121" fmla="*/ 1096874 h 3716538"/>
              <a:gd name="connsiteX122" fmla="*/ 4773 w 4163662"/>
              <a:gd name="connsiteY122" fmla="*/ 1045978 h 3716538"/>
              <a:gd name="connsiteX123" fmla="*/ 17498 w 4163662"/>
              <a:gd name="connsiteY123" fmla="*/ 996670 h 3716538"/>
              <a:gd name="connsiteX124" fmla="*/ 36583 w 4163662"/>
              <a:gd name="connsiteY124" fmla="*/ 948952 h 3716538"/>
              <a:gd name="connsiteX125" fmla="*/ 60443 w 4163662"/>
              <a:gd name="connsiteY125" fmla="*/ 899646 h 3716538"/>
              <a:gd name="connsiteX126" fmla="*/ 87483 w 4163662"/>
              <a:gd name="connsiteY126" fmla="*/ 853518 h 3716538"/>
              <a:gd name="connsiteX127" fmla="*/ 116112 w 4163662"/>
              <a:gd name="connsiteY127" fmla="*/ 805802 h 3716538"/>
              <a:gd name="connsiteX128" fmla="*/ 143153 w 4163662"/>
              <a:gd name="connsiteY128" fmla="*/ 758084 h 3716538"/>
              <a:gd name="connsiteX129" fmla="*/ 167011 w 4163662"/>
              <a:gd name="connsiteY129" fmla="*/ 710368 h 3716538"/>
              <a:gd name="connsiteX130" fmla="*/ 186098 w 4163662"/>
              <a:gd name="connsiteY130" fmla="*/ 664240 h 3716538"/>
              <a:gd name="connsiteX131" fmla="*/ 198823 w 4163662"/>
              <a:gd name="connsiteY131" fmla="*/ 614933 h 3716538"/>
              <a:gd name="connsiteX132" fmla="*/ 205186 w 4163662"/>
              <a:gd name="connsiteY132" fmla="*/ 565626 h 3716538"/>
              <a:gd name="connsiteX133" fmla="*/ 205186 w 4163662"/>
              <a:gd name="connsiteY133" fmla="*/ 513138 h 3716538"/>
              <a:gd name="connsiteX134" fmla="*/ 202004 w 4163662"/>
              <a:gd name="connsiteY134" fmla="*/ 459058 h 3716538"/>
              <a:gd name="connsiteX135" fmla="*/ 195640 w 4163662"/>
              <a:gd name="connsiteY135" fmla="*/ 404979 h 3716538"/>
              <a:gd name="connsiteX136" fmla="*/ 187688 w 4163662"/>
              <a:gd name="connsiteY136" fmla="*/ 350899 h 3716538"/>
              <a:gd name="connsiteX137" fmla="*/ 181326 w 4163662"/>
              <a:gd name="connsiteY137" fmla="*/ 296820 h 3716538"/>
              <a:gd name="connsiteX138" fmla="*/ 176554 w 4163662"/>
              <a:gd name="connsiteY138" fmla="*/ 242741 h 3716538"/>
              <a:gd name="connsiteX139" fmla="*/ 178145 w 4163662"/>
              <a:gd name="connsiteY139" fmla="*/ 191843 h 3716538"/>
              <a:gd name="connsiteX140" fmla="*/ 184508 w 4163662"/>
              <a:gd name="connsiteY140" fmla="*/ 142536 h 3716538"/>
              <a:gd name="connsiteX141" fmla="*/ 198823 w 4163662"/>
              <a:gd name="connsiteY141" fmla="*/ 94818 h 3716538"/>
              <a:gd name="connsiteX142" fmla="*/ 219500 w 4163662"/>
              <a:gd name="connsiteY142" fmla="*/ 55055 h 3716538"/>
              <a:gd name="connsiteX143" fmla="*/ 246539 w 4163662"/>
              <a:gd name="connsiteY143" fmla="*/ 16881 h 371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163662" h="3716538">
                <a:moveTo>
                  <a:pt x="262616" y="0"/>
                </a:moveTo>
                <a:lnTo>
                  <a:pt x="4163662" y="0"/>
                </a:lnTo>
                <a:lnTo>
                  <a:pt x="4163662" y="3079653"/>
                </a:lnTo>
                <a:lnTo>
                  <a:pt x="4124349" y="3091447"/>
                </a:lnTo>
                <a:lnTo>
                  <a:pt x="4078224" y="3107352"/>
                </a:lnTo>
                <a:lnTo>
                  <a:pt x="4035278" y="3126440"/>
                </a:lnTo>
                <a:lnTo>
                  <a:pt x="3995515" y="3148706"/>
                </a:lnTo>
                <a:lnTo>
                  <a:pt x="3960521" y="3177336"/>
                </a:lnTo>
                <a:lnTo>
                  <a:pt x="3923938" y="3209149"/>
                </a:lnTo>
                <a:lnTo>
                  <a:pt x="3892126" y="3245731"/>
                </a:lnTo>
                <a:lnTo>
                  <a:pt x="3861906" y="3283905"/>
                </a:lnTo>
                <a:lnTo>
                  <a:pt x="3831684" y="3323668"/>
                </a:lnTo>
                <a:lnTo>
                  <a:pt x="3801464" y="3363433"/>
                </a:lnTo>
                <a:lnTo>
                  <a:pt x="3771243" y="3401607"/>
                </a:lnTo>
                <a:lnTo>
                  <a:pt x="3737841" y="3438189"/>
                </a:lnTo>
                <a:lnTo>
                  <a:pt x="3704438" y="3470000"/>
                </a:lnTo>
                <a:lnTo>
                  <a:pt x="3666266" y="3497040"/>
                </a:lnTo>
                <a:lnTo>
                  <a:pt x="3626502" y="3517718"/>
                </a:lnTo>
                <a:lnTo>
                  <a:pt x="3578783" y="3532034"/>
                </a:lnTo>
                <a:lnTo>
                  <a:pt x="3529475" y="3538396"/>
                </a:lnTo>
                <a:lnTo>
                  <a:pt x="3478578" y="3539986"/>
                </a:lnTo>
                <a:lnTo>
                  <a:pt x="3424498" y="3535214"/>
                </a:lnTo>
                <a:lnTo>
                  <a:pt x="3370419" y="3528852"/>
                </a:lnTo>
                <a:lnTo>
                  <a:pt x="3316339" y="3520898"/>
                </a:lnTo>
                <a:lnTo>
                  <a:pt x="3262260" y="3514538"/>
                </a:lnTo>
                <a:lnTo>
                  <a:pt x="3208180" y="3511356"/>
                </a:lnTo>
                <a:lnTo>
                  <a:pt x="3155691" y="3511356"/>
                </a:lnTo>
                <a:lnTo>
                  <a:pt x="3106385" y="3517718"/>
                </a:lnTo>
                <a:lnTo>
                  <a:pt x="3055486" y="3530443"/>
                </a:lnTo>
                <a:lnTo>
                  <a:pt x="3009359" y="3549529"/>
                </a:lnTo>
                <a:lnTo>
                  <a:pt x="2961643" y="3574979"/>
                </a:lnTo>
                <a:lnTo>
                  <a:pt x="2913926" y="3600429"/>
                </a:lnTo>
                <a:lnTo>
                  <a:pt x="2866208" y="3629057"/>
                </a:lnTo>
                <a:lnTo>
                  <a:pt x="2820080" y="3656097"/>
                </a:lnTo>
                <a:lnTo>
                  <a:pt x="2770775" y="3679956"/>
                </a:lnTo>
                <a:lnTo>
                  <a:pt x="2723057" y="3699043"/>
                </a:lnTo>
                <a:lnTo>
                  <a:pt x="2673748" y="3711768"/>
                </a:lnTo>
                <a:lnTo>
                  <a:pt x="2622852" y="3716538"/>
                </a:lnTo>
                <a:lnTo>
                  <a:pt x="2571954" y="3711768"/>
                </a:lnTo>
                <a:lnTo>
                  <a:pt x="2522645" y="3699043"/>
                </a:lnTo>
                <a:lnTo>
                  <a:pt x="2474930" y="3679956"/>
                </a:lnTo>
                <a:lnTo>
                  <a:pt x="2425622" y="3656097"/>
                </a:lnTo>
                <a:lnTo>
                  <a:pt x="2379494" y="3629057"/>
                </a:lnTo>
                <a:lnTo>
                  <a:pt x="2331777" y="3600429"/>
                </a:lnTo>
                <a:lnTo>
                  <a:pt x="2284059" y="3574979"/>
                </a:lnTo>
                <a:lnTo>
                  <a:pt x="2236344" y="3549529"/>
                </a:lnTo>
                <a:lnTo>
                  <a:pt x="2188627" y="3530443"/>
                </a:lnTo>
                <a:lnTo>
                  <a:pt x="2139319" y="3517718"/>
                </a:lnTo>
                <a:lnTo>
                  <a:pt x="2090011" y="3511356"/>
                </a:lnTo>
                <a:lnTo>
                  <a:pt x="2037520" y="3511356"/>
                </a:lnTo>
                <a:lnTo>
                  <a:pt x="1983442" y="3514538"/>
                </a:lnTo>
                <a:lnTo>
                  <a:pt x="1929363" y="3520898"/>
                </a:lnTo>
                <a:lnTo>
                  <a:pt x="1875283" y="3528852"/>
                </a:lnTo>
                <a:lnTo>
                  <a:pt x="1821202" y="3535214"/>
                </a:lnTo>
                <a:lnTo>
                  <a:pt x="1767124" y="3539986"/>
                </a:lnTo>
                <a:lnTo>
                  <a:pt x="1716227" y="3538396"/>
                </a:lnTo>
                <a:lnTo>
                  <a:pt x="1666920" y="3532034"/>
                </a:lnTo>
                <a:lnTo>
                  <a:pt x="1619202" y="3517718"/>
                </a:lnTo>
                <a:lnTo>
                  <a:pt x="1579438" y="3497040"/>
                </a:lnTo>
                <a:lnTo>
                  <a:pt x="1541263" y="3470000"/>
                </a:lnTo>
                <a:lnTo>
                  <a:pt x="1507862" y="3438189"/>
                </a:lnTo>
                <a:lnTo>
                  <a:pt x="1474459" y="3401607"/>
                </a:lnTo>
                <a:lnTo>
                  <a:pt x="1444238" y="3363433"/>
                </a:lnTo>
                <a:lnTo>
                  <a:pt x="1414018" y="3323668"/>
                </a:lnTo>
                <a:lnTo>
                  <a:pt x="1383797" y="3283905"/>
                </a:lnTo>
                <a:lnTo>
                  <a:pt x="1353577" y="3245731"/>
                </a:lnTo>
                <a:lnTo>
                  <a:pt x="1321764" y="3209149"/>
                </a:lnTo>
                <a:lnTo>
                  <a:pt x="1285181" y="3177336"/>
                </a:lnTo>
                <a:lnTo>
                  <a:pt x="1250188" y="3148706"/>
                </a:lnTo>
                <a:lnTo>
                  <a:pt x="1210424" y="3126440"/>
                </a:lnTo>
                <a:lnTo>
                  <a:pt x="1167479" y="3107352"/>
                </a:lnTo>
                <a:lnTo>
                  <a:pt x="1121353" y="3091447"/>
                </a:lnTo>
                <a:lnTo>
                  <a:pt x="1073635" y="3077132"/>
                </a:lnTo>
                <a:lnTo>
                  <a:pt x="1025919" y="3064407"/>
                </a:lnTo>
                <a:lnTo>
                  <a:pt x="976611" y="3051682"/>
                </a:lnTo>
                <a:lnTo>
                  <a:pt x="930485" y="3037367"/>
                </a:lnTo>
                <a:lnTo>
                  <a:pt x="884357" y="3021461"/>
                </a:lnTo>
                <a:lnTo>
                  <a:pt x="841414" y="3002373"/>
                </a:lnTo>
                <a:lnTo>
                  <a:pt x="803238" y="2978515"/>
                </a:lnTo>
                <a:lnTo>
                  <a:pt x="768245" y="2949885"/>
                </a:lnTo>
                <a:lnTo>
                  <a:pt x="739617" y="2914894"/>
                </a:lnTo>
                <a:lnTo>
                  <a:pt x="715758" y="2876719"/>
                </a:lnTo>
                <a:lnTo>
                  <a:pt x="696671" y="2833774"/>
                </a:lnTo>
                <a:lnTo>
                  <a:pt x="680766" y="2787648"/>
                </a:lnTo>
                <a:lnTo>
                  <a:pt x="666450" y="2741522"/>
                </a:lnTo>
                <a:lnTo>
                  <a:pt x="653726" y="2692214"/>
                </a:lnTo>
                <a:lnTo>
                  <a:pt x="641000" y="2644497"/>
                </a:lnTo>
                <a:lnTo>
                  <a:pt x="626686" y="2596780"/>
                </a:lnTo>
                <a:lnTo>
                  <a:pt x="610780" y="2550653"/>
                </a:lnTo>
                <a:lnTo>
                  <a:pt x="591692" y="2507706"/>
                </a:lnTo>
                <a:lnTo>
                  <a:pt x="569424" y="2467943"/>
                </a:lnTo>
                <a:lnTo>
                  <a:pt x="540796" y="2432951"/>
                </a:lnTo>
                <a:lnTo>
                  <a:pt x="508983" y="2396368"/>
                </a:lnTo>
                <a:lnTo>
                  <a:pt x="472400" y="2364557"/>
                </a:lnTo>
                <a:lnTo>
                  <a:pt x="432635" y="2334336"/>
                </a:lnTo>
                <a:lnTo>
                  <a:pt x="392871" y="2304116"/>
                </a:lnTo>
                <a:lnTo>
                  <a:pt x="353108" y="2273895"/>
                </a:lnTo>
                <a:lnTo>
                  <a:pt x="314933" y="2243673"/>
                </a:lnTo>
                <a:lnTo>
                  <a:pt x="278350" y="2210272"/>
                </a:lnTo>
                <a:lnTo>
                  <a:pt x="246539" y="2176871"/>
                </a:lnTo>
                <a:lnTo>
                  <a:pt x="219500" y="2138696"/>
                </a:lnTo>
                <a:lnTo>
                  <a:pt x="198823" y="2098933"/>
                </a:lnTo>
                <a:lnTo>
                  <a:pt x="184508" y="2051217"/>
                </a:lnTo>
                <a:lnTo>
                  <a:pt x="178145" y="2001909"/>
                </a:lnTo>
                <a:lnTo>
                  <a:pt x="176554" y="1951009"/>
                </a:lnTo>
                <a:lnTo>
                  <a:pt x="181326" y="1896930"/>
                </a:lnTo>
                <a:lnTo>
                  <a:pt x="187688" y="1842851"/>
                </a:lnTo>
                <a:lnTo>
                  <a:pt x="195640" y="1788771"/>
                </a:lnTo>
                <a:lnTo>
                  <a:pt x="202004" y="1734693"/>
                </a:lnTo>
                <a:lnTo>
                  <a:pt x="205186" y="1680614"/>
                </a:lnTo>
                <a:lnTo>
                  <a:pt x="205186" y="1628124"/>
                </a:lnTo>
                <a:lnTo>
                  <a:pt x="198823" y="1578818"/>
                </a:lnTo>
                <a:lnTo>
                  <a:pt x="186098" y="1529510"/>
                </a:lnTo>
                <a:lnTo>
                  <a:pt x="167011" y="1483382"/>
                </a:lnTo>
                <a:lnTo>
                  <a:pt x="143153" y="1435666"/>
                </a:lnTo>
                <a:lnTo>
                  <a:pt x="116112" y="1387950"/>
                </a:lnTo>
                <a:lnTo>
                  <a:pt x="87483" y="1340232"/>
                </a:lnTo>
                <a:lnTo>
                  <a:pt x="60443" y="1294104"/>
                </a:lnTo>
                <a:lnTo>
                  <a:pt x="36583" y="1244799"/>
                </a:lnTo>
                <a:lnTo>
                  <a:pt x="17498" y="1197081"/>
                </a:lnTo>
                <a:lnTo>
                  <a:pt x="4773" y="1147773"/>
                </a:lnTo>
                <a:lnTo>
                  <a:pt x="0" y="1096874"/>
                </a:lnTo>
                <a:lnTo>
                  <a:pt x="4773" y="1045978"/>
                </a:lnTo>
                <a:lnTo>
                  <a:pt x="17498" y="996670"/>
                </a:lnTo>
                <a:lnTo>
                  <a:pt x="36583" y="948952"/>
                </a:lnTo>
                <a:lnTo>
                  <a:pt x="60443" y="899646"/>
                </a:lnTo>
                <a:lnTo>
                  <a:pt x="87483" y="853518"/>
                </a:lnTo>
                <a:lnTo>
                  <a:pt x="116112" y="805802"/>
                </a:lnTo>
                <a:lnTo>
                  <a:pt x="143153" y="758084"/>
                </a:lnTo>
                <a:lnTo>
                  <a:pt x="167011" y="710368"/>
                </a:lnTo>
                <a:lnTo>
                  <a:pt x="186098" y="664240"/>
                </a:lnTo>
                <a:lnTo>
                  <a:pt x="198823" y="614933"/>
                </a:lnTo>
                <a:lnTo>
                  <a:pt x="205186" y="565626"/>
                </a:lnTo>
                <a:lnTo>
                  <a:pt x="205186" y="513138"/>
                </a:lnTo>
                <a:lnTo>
                  <a:pt x="202004" y="459058"/>
                </a:lnTo>
                <a:lnTo>
                  <a:pt x="195640" y="404979"/>
                </a:lnTo>
                <a:lnTo>
                  <a:pt x="187688" y="350899"/>
                </a:lnTo>
                <a:lnTo>
                  <a:pt x="181326" y="296820"/>
                </a:lnTo>
                <a:lnTo>
                  <a:pt x="176554" y="242741"/>
                </a:lnTo>
                <a:lnTo>
                  <a:pt x="178145" y="191843"/>
                </a:lnTo>
                <a:lnTo>
                  <a:pt x="184508" y="142536"/>
                </a:lnTo>
                <a:lnTo>
                  <a:pt x="198823" y="94818"/>
                </a:lnTo>
                <a:lnTo>
                  <a:pt x="219500" y="55055"/>
                </a:lnTo>
                <a:lnTo>
                  <a:pt x="246539" y="1688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60E7417-DF76-4925-99CB-2786C695A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3264" y="3933316"/>
            <a:ext cx="3348736" cy="2924683"/>
          </a:xfrm>
          <a:custGeom>
            <a:avLst/>
            <a:gdLst>
              <a:gd name="connsiteX0" fmla="*/ 2013532 w 3348736"/>
              <a:gd name="connsiteY0" fmla="*/ 0 h 2924683"/>
              <a:gd name="connsiteX1" fmla="*/ 2052605 w 3348736"/>
              <a:gd name="connsiteY1" fmla="*/ 3662 h 2924683"/>
              <a:gd name="connsiteX2" fmla="*/ 2090458 w 3348736"/>
              <a:gd name="connsiteY2" fmla="*/ 13432 h 2924683"/>
              <a:gd name="connsiteX3" fmla="*/ 2127091 w 3348736"/>
              <a:gd name="connsiteY3" fmla="*/ 28084 h 2924683"/>
              <a:gd name="connsiteX4" fmla="*/ 2164942 w 3348736"/>
              <a:gd name="connsiteY4" fmla="*/ 46400 h 2924683"/>
              <a:gd name="connsiteX5" fmla="*/ 2200354 w 3348736"/>
              <a:gd name="connsiteY5" fmla="*/ 67158 h 2924683"/>
              <a:gd name="connsiteX6" fmla="*/ 2236987 w 3348736"/>
              <a:gd name="connsiteY6" fmla="*/ 89137 h 2924683"/>
              <a:gd name="connsiteX7" fmla="*/ 2273618 w 3348736"/>
              <a:gd name="connsiteY7" fmla="*/ 108674 h 2924683"/>
              <a:gd name="connsiteX8" fmla="*/ 2310249 w 3348736"/>
              <a:gd name="connsiteY8" fmla="*/ 128211 h 2924683"/>
              <a:gd name="connsiteX9" fmla="*/ 2345660 w 3348736"/>
              <a:gd name="connsiteY9" fmla="*/ 142864 h 2924683"/>
              <a:gd name="connsiteX10" fmla="*/ 2384735 w 3348736"/>
              <a:gd name="connsiteY10" fmla="*/ 152632 h 2924683"/>
              <a:gd name="connsiteX11" fmla="*/ 2422587 w 3348736"/>
              <a:gd name="connsiteY11" fmla="*/ 157517 h 2924683"/>
              <a:gd name="connsiteX12" fmla="*/ 2462882 w 3348736"/>
              <a:gd name="connsiteY12" fmla="*/ 157517 h 2924683"/>
              <a:gd name="connsiteX13" fmla="*/ 2504398 w 3348736"/>
              <a:gd name="connsiteY13" fmla="*/ 155076 h 2924683"/>
              <a:gd name="connsiteX14" fmla="*/ 2545914 w 3348736"/>
              <a:gd name="connsiteY14" fmla="*/ 150191 h 2924683"/>
              <a:gd name="connsiteX15" fmla="*/ 2587431 w 3348736"/>
              <a:gd name="connsiteY15" fmla="*/ 144086 h 2924683"/>
              <a:gd name="connsiteX16" fmla="*/ 2628946 w 3348736"/>
              <a:gd name="connsiteY16" fmla="*/ 139201 h 2924683"/>
              <a:gd name="connsiteX17" fmla="*/ 2670463 w 3348736"/>
              <a:gd name="connsiteY17" fmla="*/ 135537 h 2924683"/>
              <a:gd name="connsiteX18" fmla="*/ 2709536 w 3348736"/>
              <a:gd name="connsiteY18" fmla="*/ 136759 h 2924683"/>
              <a:gd name="connsiteX19" fmla="*/ 2747389 w 3348736"/>
              <a:gd name="connsiteY19" fmla="*/ 141643 h 2924683"/>
              <a:gd name="connsiteX20" fmla="*/ 2784022 w 3348736"/>
              <a:gd name="connsiteY20" fmla="*/ 152632 h 2924683"/>
              <a:gd name="connsiteX21" fmla="*/ 2814549 w 3348736"/>
              <a:gd name="connsiteY21" fmla="*/ 168506 h 2924683"/>
              <a:gd name="connsiteX22" fmla="*/ 2843853 w 3348736"/>
              <a:gd name="connsiteY22" fmla="*/ 189265 h 2924683"/>
              <a:gd name="connsiteX23" fmla="*/ 2869496 w 3348736"/>
              <a:gd name="connsiteY23" fmla="*/ 213685 h 2924683"/>
              <a:gd name="connsiteX24" fmla="*/ 2895138 w 3348736"/>
              <a:gd name="connsiteY24" fmla="*/ 241769 h 2924683"/>
              <a:gd name="connsiteX25" fmla="*/ 2918338 w 3348736"/>
              <a:gd name="connsiteY25" fmla="*/ 271075 h 2924683"/>
              <a:gd name="connsiteX26" fmla="*/ 2941538 w 3348736"/>
              <a:gd name="connsiteY26" fmla="*/ 301602 h 2924683"/>
              <a:gd name="connsiteX27" fmla="*/ 2964739 w 3348736"/>
              <a:gd name="connsiteY27" fmla="*/ 332128 h 2924683"/>
              <a:gd name="connsiteX28" fmla="*/ 2987939 w 3348736"/>
              <a:gd name="connsiteY28" fmla="*/ 361433 h 2924683"/>
              <a:gd name="connsiteX29" fmla="*/ 3012361 w 3348736"/>
              <a:gd name="connsiteY29" fmla="*/ 389517 h 2924683"/>
              <a:gd name="connsiteX30" fmla="*/ 3040445 w 3348736"/>
              <a:gd name="connsiteY30" fmla="*/ 413940 h 2924683"/>
              <a:gd name="connsiteX31" fmla="*/ 3067309 w 3348736"/>
              <a:gd name="connsiteY31" fmla="*/ 435919 h 2924683"/>
              <a:gd name="connsiteX32" fmla="*/ 3097835 w 3348736"/>
              <a:gd name="connsiteY32" fmla="*/ 453013 h 2924683"/>
              <a:gd name="connsiteX33" fmla="*/ 3130804 w 3348736"/>
              <a:gd name="connsiteY33" fmla="*/ 467665 h 2924683"/>
              <a:gd name="connsiteX34" fmla="*/ 3166214 w 3348736"/>
              <a:gd name="connsiteY34" fmla="*/ 479876 h 2924683"/>
              <a:gd name="connsiteX35" fmla="*/ 3202845 w 3348736"/>
              <a:gd name="connsiteY35" fmla="*/ 490865 h 2924683"/>
              <a:gd name="connsiteX36" fmla="*/ 3239478 w 3348736"/>
              <a:gd name="connsiteY36" fmla="*/ 500634 h 2924683"/>
              <a:gd name="connsiteX37" fmla="*/ 3277331 w 3348736"/>
              <a:gd name="connsiteY37" fmla="*/ 510403 h 2924683"/>
              <a:gd name="connsiteX38" fmla="*/ 3312741 w 3348736"/>
              <a:gd name="connsiteY38" fmla="*/ 521393 h 2924683"/>
              <a:gd name="connsiteX39" fmla="*/ 3348152 w 3348736"/>
              <a:gd name="connsiteY39" fmla="*/ 533603 h 2924683"/>
              <a:gd name="connsiteX40" fmla="*/ 3348736 w 3348736"/>
              <a:gd name="connsiteY40" fmla="*/ 533862 h 2924683"/>
              <a:gd name="connsiteX41" fmla="*/ 3348736 w 3348736"/>
              <a:gd name="connsiteY41" fmla="*/ 2924683 h 2924683"/>
              <a:gd name="connsiteX42" fmla="*/ 284253 w 3348736"/>
              <a:gd name="connsiteY42" fmla="*/ 2924683 h 2924683"/>
              <a:gd name="connsiteX43" fmla="*/ 271076 w 3348736"/>
              <a:gd name="connsiteY43" fmla="*/ 2914669 h 2924683"/>
              <a:gd name="connsiteX44" fmla="*/ 241770 w 3348736"/>
              <a:gd name="connsiteY44" fmla="*/ 2891468 h 2924683"/>
              <a:gd name="connsiteX45" fmla="*/ 213686 w 3348736"/>
              <a:gd name="connsiteY45" fmla="*/ 2865827 h 2924683"/>
              <a:gd name="connsiteX46" fmla="*/ 189265 w 3348736"/>
              <a:gd name="connsiteY46" fmla="*/ 2840185 h 2924683"/>
              <a:gd name="connsiteX47" fmla="*/ 168508 w 3348736"/>
              <a:gd name="connsiteY47" fmla="*/ 2810878 h 2924683"/>
              <a:gd name="connsiteX48" fmla="*/ 152634 w 3348736"/>
              <a:gd name="connsiteY48" fmla="*/ 2780353 h 2924683"/>
              <a:gd name="connsiteX49" fmla="*/ 141644 w 3348736"/>
              <a:gd name="connsiteY49" fmla="*/ 2743722 h 2924683"/>
              <a:gd name="connsiteX50" fmla="*/ 136760 w 3348736"/>
              <a:gd name="connsiteY50" fmla="*/ 2705868 h 2924683"/>
              <a:gd name="connsiteX51" fmla="*/ 135538 w 3348736"/>
              <a:gd name="connsiteY51" fmla="*/ 2666793 h 2924683"/>
              <a:gd name="connsiteX52" fmla="*/ 139201 w 3348736"/>
              <a:gd name="connsiteY52" fmla="*/ 2625277 h 2924683"/>
              <a:gd name="connsiteX53" fmla="*/ 144086 w 3348736"/>
              <a:gd name="connsiteY53" fmla="*/ 2583762 h 2924683"/>
              <a:gd name="connsiteX54" fmla="*/ 150191 w 3348736"/>
              <a:gd name="connsiteY54" fmla="*/ 2542245 h 2924683"/>
              <a:gd name="connsiteX55" fmla="*/ 155076 w 3348736"/>
              <a:gd name="connsiteY55" fmla="*/ 2500730 h 2924683"/>
              <a:gd name="connsiteX56" fmla="*/ 157518 w 3348736"/>
              <a:gd name="connsiteY56" fmla="*/ 2459214 h 2924683"/>
              <a:gd name="connsiteX57" fmla="*/ 157518 w 3348736"/>
              <a:gd name="connsiteY57" fmla="*/ 2418918 h 2924683"/>
              <a:gd name="connsiteX58" fmla="*/ 152634 w 3348736"/>
              <a:gd name="connsiteY58" fmla="*/ 2381067 h 2924683"/>
              <a:gd name="connsiteX59" fmla="*/ 142865 w 3348736"/>
              <a:gd name="connsiteY59" fmla="*/ 2343213 h 2924683"/>
              <a:gd name="connsiteX60" fmla="*/ 128212 w 3348736"/>
              <a:gd name="connsiteY60" fmla="*/ 2307801 h 2924683"/>
              <a:gd name="connsiteX61" fmla="*/ 109897 w 3348736"/>
              <a:gd name="connsiteY61" fmla="*/ 2271170 h 2924683"/>
              <a:gd name="connsiteX62" fmla="*/ 89137 w 3348736"/>
              <a:gd name="connsiteY62" fmla="*/ 2234540 h 2924683"/>
              <a:gd name="connsiteX63" fmla="*/ 67160 w 3348736"/>
              <a:gd name="connsiteY63" fmla="*/ 2197907 h 2924683"/>
              <a:gd name="connsiteX64" fmla="*/ 46401 w 3348736"/>
              <a:gd name="connsiteY64" fmla="*/ 2162495 h 2924683"/>
              <a:gd name="connsiteX65" fmla="*/ 28084 w 3348736"/>
              <a:gd name="connsiteY65" fmla="*/ 2124644 h 2924683"/>
              <a:gd name="connsiteX66" fmla="*/ 13433 w 3348736"/>
              <a:gd name="connsiteY66" fmla="*/ 2088011 h 2924683"/>
              <a:gd name="connsiteX67" fmla="*/ 3664 w 3348736"/>
              <a:gd name="connsiteY67" fmla="*/ 2050158 h 2924683"/>
              <a:gd name="connsiteX68" fmla="*/ 0 w 3348736"/>
              <a:gd name="connsiteY68" fmla="*/ 2011084 h 2924683"/>
              <a:gd name="connsiteX69" fmla="*/ 3664 w 3348736"/>
              <a:gd name="connsiteY69" fmla="*/ 1972011 h 2924683"/>
              <a:gd name="connsiteX70" fmla="*/ 13433 w 3348736"/>
              <a:gd name="connsiteY70" fmla="*/ 1934159 h 2924683"/>
              <a:gd name="connsiteX71" fmla="*/ 28084 w 3348736"/>
              <a:gd name="connsiteY71" fmla="*/ 1897526 h 2924683"/>
              <a:gd name="connsiteX72" fmla="*/ 46401 w 3348736"/>
              <a:gd name="connsiteY72" fmla="*/ 1859674 h 2924683"/>
              <a:gd name="connsiteX73" fmla="*/ 67160 w 3348736"/>
              <a:gd name="connsiteY73" fmla="*/ 1824262 h 2924683"/>
              <a:gd name="connsiteX74" fmla="*/ 89137 w 3348736"/>
              <a:gd name="connsiteY74" fmla="*/ 1787632 h 2924683"/>
              <a:gd name="connsiteX75" fmla="*/ 109897 w 3348736"/>
              <a:gd name="connsiteY75" fmla="*/ 1750999 h 2924683"/>
              <a:gd name="connsiteX76" fmla="*/ 128212 w 3348736"/>
              <a:gd name="connsiteY76" fmla="*/ 1714368 h 2924683"/>
              <a:gd name="connsiteX77" fmla="*/ 142865 w 3348736"/>
              <a:gd name="connsiteY77" fmla="*/ 1678956 h 2924683"/>
              <a:gd name="connsiteX78" fmla="*/ 152634 w 3348736"/>
              <a:gd name="connsiteY78" fmla="*/ 1641103 h 2924683"/>
              <a:gd name="connsiteX79" fmla="*/ 157518 w 3348736"/>
              <a:gd name="connsiteY79" fmla="*/ 1603251 h 2924683"/>
              <a:gd name="connsiteX80" fmla="*/ 157518 w 3348736"/>
              <a:gd name="connsiteY80" fmla="*/ 1562957 h 2924683"/>
              <a:gd name="connsiteX81" fmla="*/ 155076 w 3348736"/>
              <a:gd name="connsiteY81" fmla="*/ 1521440 h 2924683"/>
              <a:gd name="connsiteX82" fmla="*/ 150191 w 3348736"/>
              <a:gd name="connsiteY82" fmla="*/ 1479924 h 2924683"/>
              <a:gd name="connsiteX83" fmla="*/ 144086 w 3348736"/>
              <a:gd name="connsiteY83" fmla="*/ 1438407 h 2924683"/>
              <a:gd name="connsiteX84" fmla="*/ 139201 w 3348736"/>
              <a:gd name="connsiteY84" fmla="*/ 1396892 h 2924683"/>
              <a:gd name="connsiteX85" fmla="*/ 135538 w 3348736"/>
              <a:gd name="connsiteY85" fmla="*/ 1355376 h 2924683"/>
              <a:gd name="connsiteX86" fmla="*/ 136760 w 3348736"/>
              <a:gd name="connsiteY86" fmla="*/ 1316302 h 2924683"/>
              <a:gd name="connsiteX87" fmla="*/ 141644 w 3348736"/>
              <a:gd name="connsiteY87" fmla="*/ 1278450 h 2924683"/>
              <a:gd name="connsiteX88" fmla="*/ 152634 w 3348736"/>
              <a:gd name="connsiteY88" fmla="*/ 1241817 h 2924683"/>
              <a:gd name="connsiteX89" fmla="*/ 168508 w 3348736"/>
              <a:gd name="connsiteY89" fmla="*/ 1211292 h 2924683"/>
              <a:gd name="connsiteX90" fmla="*/ 189265 w 3348736"/>
              <a:gd name="connsiteY90" fmla="*/ 1181986 h 2924683"/>
              <a:gd name="connsiteX91" fmla="*/ 213686 w 3348736"/>
              <a:gd name="connsiteY91" fmla="*/ 1156343 h 2924683"/>
              <a:gd name="connsiteX92" fmla="*/ 241770 w 3348736"/>
              <a:gd name="connsiteY92" fmla="*/ 1130702 h 2924683"/>
              <a:gd name="connsiteX93" fmla="*/ 271076 w 3348736"/>
              <a:gd name="connsiteY93" fmla="*/ 1107500 h 2924683"/>
              <a:gd name="connsiteX94" fmla="*/ 301603 w 3348736"/>
              <a:gd name="connsiteY94" fmla="*/ 1084300 h 2924683"/>
              <a:gd name="connsiteX95" fmla="*/ 332128 w 3348736"/>
              <a:gd name="connsiteY95" fmla="*/ 1061100 h 2924683"/>
              <a:gd name="connsiteX96" fmla="*/ 362656 w 3348736"/>
              <a:gd name="connsiteY96" fmla="*/ 1037900 h 2924683"/>
              <a:gd name="connsiteX97" fmla="*/ 390740 w 3348736"/>
              <a:gd name="connsiteY97" fmla="*/ 1013480 h 2924683"/>
              <a:gd name="connsiteX98" fmla="*/ 415163 w 3348736"/>
              <a:gd name="connsiteY98" fmla="*/ 985396 h 2924683"/>
              <a:gd name="connsiteX99" fmla="*/ 437140 w 3348736"/>
              <a:gd name="connsiteY99" fmla="*/ 958532 h 2924683"/>
              <a:gd name="connsiteX100" fmla="*/ 454235 w 3348736"/>
              <a:gd name="connsiteY100" fmla="*/ 928006 h 2924683"/>
              <a:gd name="connsiteX101" fmla="*/ 468888 w 3348736"/>
              <a:gd name="connsiteY101" fmla="*/ 895037 h 2924683"/>
              <a:gd name="connsiteX102" fmla="*/ 481099 w 3348736"/>
              <a:gd name="connsiteY102" fmla="*/ 859626 h 2924683"/>
              <a:gd name="connsiteX103" fmla="*/ 492088 w 3348736"/>
              <a:gd name="connsiteY103" fmla="*/ 822993 h 2924683"/>
              <a:gd name="connsiteX104" fmla="*/ 501857 w 3348736"/>
              <a:gd name="connsiteY104" fmla="*/ 786362 h 2924683"/>
              <a:gd name="connsiteX105" fmla="*/ 511626 w 3348736"/>
              <a:gd name="connsiteY105" fmla="*/ 748509 h 2924683"/>
              <a:gd name="connsiteX106" fmla="*/ 522616 w 3348736"/>
              <a:gd name="connsiteY106" fmla="*/ 713099 h 2924683"/>
              <a:gd name="connsiteX107" fmla="*/ 534826 w 3348736"/>
              <a:gd name="connsiteY107" fmla="*/ 677687 h 2924683"/>
              <a:gd name="connsiteX108" fmla="*/ 549479 w 3348736"/>
              <a:gd name="connsiteY108" fmla="*/ 644720 h 2924683"/>
              <a:gd name="connsiteX109" fmla="*/ 567795 w 3348736"/>
              <a:gd name="connsiteY109" fmla="*/ 615414 h 2924683"/>
              <a:gd name="connsiteX110" fmla="*/ 589773 w 3348736"/>
              <a:gd name="connsiteY110" fmla="*/ 588551 h 2924683"/>
              <a:gd name="connsiteX111" fmla="*/ 616636 w 3348736"/>
              <a:gd name="connsiteY111" fmla="*/ 566572 h 2924683"/>
              <a:gd name="connsiteX112" fmla="*/ 645943 w 3348736"/>
              <a:gd name="connsiteY112" fmla="*/ 548256 h 2924683"/>
              <a:gd name="connsiteX113" fmla="*/ 678910 w 3348736"/>
              <a:gd name="connsiteY113" fmla="*/ 533603 h 2924683"/>
              <a:gd name="connsiteX114" fmla="*/ 714322 w 3348736"/>
              <a:gd name="connsiteY114" fmla="*/ 521393 h 2924683"/>
              <a:gd name="connsiteX115" fmla="*/ 749733 w 3348736"/>
              <a:gd name="connsiteY115" fmla="*/ 510403 h 2924683"/>
              <a:gd name="connsiteX116" fmla="*/ 787586 w 3348736"/>
              <a:gd name="connsiteY116" fmla="*/ 500634 h 2924683"/>
              <a:gd name="connsiteX117" fmla="*/ 824217 w 3348736"/>
              <a:gd name="connsiteY117" fmla="*/ 490865 h 2924683"/>
              <a:gd name="connsiteX118" fmla="*/ 860849 w 3348736"/>
              <a:gd name="connsiteY118" fmla="*/ 479876 h 2924683"/>
              <a:gd name="connsiteX119" fmla="*/ 896260 w 3348736"/>
              <a:gd name="connsiteY119" fmla="*/ 467665 h 2924683"/>
              <a:gd name="connsiteX120" fmla="*/ 929228 w 3348736"/>
              <a:gd name="connsiteY120" fmla="*/ 453013 h 2924683"/>
              <a:gd name="connsiteX121" fmla="*/ 959755 w 3348736"/>
              <a:gd name="connsiteY121" fmla="*/ 435919 h 2924683"/>
              <a:gd name="connsiteX122" fmla="*/ 986618 w 3348736"/>
              <a:gd name="connsiteY122" fmla="*/ 413940 h 2924683"/>
              <a:gd name="connsiteX123" fmla="*/ 1014703 w 3348736"/>
              <a:gd name="connsiteY123" fmla="*/ 389517 h 2924683"/>
              <a:gd name="connsiteX124" fmla="*/ 1039125 w 3348736"/>
              <a:gd name="connsiteY124" fmla="*/ 361433 h 2924683"/>
              <a:gd name="connsiteX125" fmla="*/ 1062325 w 3348736"/>
              <a:gd name="connsiteY125" fmla="*/ 332128 h 2924683"/>
              <a:gd name="connsiteX126" fmla="*/ 1085525 w 3348736"/>
              <a:gd name="connsiteY126" fmla="*/ 301602 h 2924683"/>
              <a:gd name="connsiteX127" fmla="*/ 1108724 w 3348736"/>
              <a:gd name="connsiteY127" fmla="*/ 271075 h 2924683"/>
              <a:gd name="connsiteX128" fmla="*/ 1131924 w 3348736"/>
              <a:gd name="connsiteY128" fmla="*/ 241769 h 2924683"/>
              <a:gd name="connsiteX129" fmla="*/ 1157568 w 3348736"/>
              <a:gd name="connsiteY129" fmla="*/ 213685 h 2924683"/>
              <a:gd name="connsiteX130" fmla="*/ 1183209 w 3348736"/>
              <a:gd name="connsiteY130" fmla="*/ 189265 h 2924683"/>
              <a:gd name="connsiteX131" fmla="*/ 1212515 w 3348736"/>
              <a:gd name="connsiteY131" fmla="*/ 168506 h 2924683"/>
              <a:gd name="connsiteX132" fmla="*/ 1243042 w 3348736"/>
              <a:gd name="connsiteY132" fmla="*/ 152632 h 2924683"/>
              <a:gd name="connsiteX133" fmla="*/ 1279674 w 3348736"/>
              <a:gd name="connsiteY133" fmla="*/ 141643 h 2924683"/>
              <a:gd name="connsiteX134" fmla="*/ 1317527 w 3348736"/>
              <a:gd name="connsiteY134" fmla="*/ 136759 h 2924683"/>
              <a:gd name="connsiteX135" fmla="*/ 1356600 w 3348736"/>
              <a:gd name="connsiteY135" fmla="*/ 135537 h 2924683"/>
              <a:gd name="connsiteX136" fmla="*/ 1398115 w 3348736"/>
              <a:gd name="connsiteY136" fmla="*/ 139201 h 2924683"/>
              <a:gd name="connsiteX137" fmla="*/ 1439632 w 3348736"/>
              <a:gd name="connsiteY137" fmla="*/ 144086 h 2924683"/>
              <a:gd name="connsiteX138" fmla="*/ 1481149 w 3348736"/>
              <a:gd name="connsiteY138" fmla="*/ 150191 h 2924683"/>
              <a:gd name="connsiteX139" fmla="*/ 1522665 w 3348736"/>
              <a:gd name="connsiteY139" fmla="*/ 155076 h 2924683"/>
              <a:gd name="connsiteX140" fmla="*/ 1564180 w 3348736"/>
              <a:gd name="connsiteY140" fmla="*/ 157517 h 2924683"/>
              <a:gd name="connsiteX141" fmla="*/ 1604476 w 3348736"/>
              <a:gd name="connsiteY141" fmla="*/ 157517 h 2924683"/>
              <a:gd name="connsiteX142" fmla="*/ 1642330 w 3348736"/>
              <a:gd name="connsiteY142" fmla="*/ 152632 h 2924683"/>
              <a:gd name="connsiteX143" fmla="*/ 1680183 w 3348736"/>
              <a:gd name="connsiteY143" fmla="*/ 142864 h 2924683"/>
              <a:gd name="connsiteX144" fmla="*/ 1716814 w 3348736"/>
              <a:gd name="connsiteY144" fmla="*/ 128211 h 2924683"/>
              <a:gd name="connsiteX145" fmla="*/ 1753445 w 3348736"/>
              <a:gd name="connsiteY145" fmla="*/ 108674 h 2924683"/>
              <a:gd name="connsiteX146" fmla="*/ 1790078 w 3348736"/>
              <a:gd name="connsiteY146" fmla="*/ 89137 h 2924683"/>
              <a:gd name="connsiteX147" fmla="*/ 1826709 w 3348736"/>
              <a:gd name="connsiteY147" fmla="*/ 67158 h 2924683"/>
              <a:gd name="connsiteX148" fmla="*/ 1862121 w 3348736"/>
              <a:gd name="connsiteY148" fmla="*/ 46400 h 2924683"/>
              <a:gd name="connsiteX149" fmla="*/ 1899974 w 3348736"/>
              <a:gd name="connsiteY149" fmla="*/ 28084 h 2924683"/>
              <a:gd name="connsiteX150" fmla="*/ 1936605 w 3348736"/>
              <a:gd name="connsiteY150" fmla="*/ 13432 h 2924683"/>
              <a:gd name="connsiteX151" fmla="*/ 1974458 w 3348736"/>
              <a:gd name="connsiteY151" fmla="*/ 3662 h 292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3348736" h="2924683">
                <a:moveTo>
                  <a:pt x="2013532" y="0"/>
                </a:moveTo>
                <a:lnTo>
                  <a:pt x="2052605" y="3662"/>
                </a:lnTo>
                <a:lnTo>
                  <a:pt x="2090458" y="13432"/>
                </a:lnTo>
                <a:lnTo>
                  <a:pt x="2127091" y="28084"/>
                </a:lnTo>
                <a:lnTo>
                  <a:pt x="2164942" y="46400"/>
                </a:lnTo>
                <a:lnTo>
                  <a:pt x="2200354" y="67158"/>
                </a:lnTo>
                <a:lnTo>
                  <a:pt x="2236987" y="89137"/>
                </a:lnTo>
                <a:lnTo>
                  <a:pt x="2273618" y="108674"/>
                </a:lnTo>
                <a:lnTo>
                  <a:pt x="2310249" y="128211"/>
                </a:lnTo>
                <a:lnTo>
                  <a:pt x="2345660" y="142864"/>
                </a:lnTo>
                <a:lnTo>
                  <a:pt x="2384735" y="152632"/>
                </a:lnTo>
                <a:lnTo>
                  <a:pt x="2422587" y="157517"/>
                </a:lnTo>
                <a:lnTo>
                  <a:pt x="2462882" y="157517"/>
                </a:lnTo>
                <a:lnTo>
                  <a:pt x="2504398" y="155076"/>
                </a:lnTo>
                <a:lnTo>
                  <a:pt x="2545914" y="150191"/>
                </a:lnTo>
                <a:lnTo>
                  <a:pt x="2587431" y="144086"/>
                </a:lnTo>
                <a:lnTo>
                  <a:pt x="2628946" y="139201"/>
                </a:lnTo>
                <a:lnTo>
                  <a:pt x="2670463" y="135537"/>
                </a:lnTo>
                <a:lnTo>
                  <a:pt x="2709536" y="136759"/>
                </a:lnTo>
                <a:lnTo>
                  <a:pt x="2747389" y="141643"/>
                </a:lnTo>
                <a:lnTo>
                  <a:pt x="2784022" y="152632"/>
                </a:lnTo>
                <a:lnTo>
                  <a:pt x="2814549" y="168506"/>
                </a:lnTo>
                <a:lnTo>
                  <a:pt x="2843853" y="189265"/>
                </a:lnTo>
                <a:lnTo>
                  <a:pt x="2869496" y="213685"/>
                </a:lnTo>
                <a:lnTo>
                  <a:pt x="2895138" y="241769"/>
                </a:lnTo>
                <a:lnTo>
                  <a:pt x="2918338" y="271075"/>
                </a:lnTo>
                <a:lnTo>
                  <a:pt x="2941538" y="301602"/>
                </a:lnTo>
                <a:lnTo>
                  <a:pt x="2964739" y="332128"/>
                </a:lnTo>
                <a:lnTo>
                  <a:pt x="2987939" y="361433"/>
                </a:lnTo>
                <a:lnTo>
                  <a:pt x="3012361" y="389517"/>
                </a:lnTo>
                <a:lnTo>
                  <a:pt x="3040445" y="413940"/>
                </a:lnTo>
                <a:lnTo>
                  <a:pt x="3067309" y="435919"/>
                </a:lnTo>
                <a:lnTo>
                  <a:pt x="3097835" y="453013"/>
                </a:lnTo>
                <a:lnTo>
                  <a:pt x="3130804" y="467665"/>
                </a:lnTo>
                <a:lnTo>
                  <a:pt x="3166214" y="479876"/>
                </a:lnTo>
                <a:lnTo>
                  <a:pt x="3202845" y="490865"/>
                </a:lnTo>
                <a:lnTo>
                  <a:pt x="3239478" y="500634"/>
                </a:lnTo>
                <a:lnTo>
                  <a:pt x="3277331" y="510403"/>
                </a:lnTo>
                <a:lnTo>
                  <a:pt x="3312741" y="521393"/>
                </a:lnTo>
                <a:lnTo>
                  <a:pt x="3348152" y="533603"/>
                </a:lnTo>
                <a:lnTo>
                  <a:pt x="3348736" y="533862"/>
                </a:lnTo>
                <a:lnTo>
                  <a:pt x="3348736" y="2924683"/>
                </a:lnTo>
                <a:lnTo>
                  <a:pt x="284253" y="2924683"/>
                </a:lnTo>
                <a:lnTo>
                  <a:pt x="271076" y="2914669"/>
                </a:lnTo>
                <a:lnTo>
                  <a:pt x="241770" y="2891468"/>
                </a:lnTo>
                <a:lnTo>
                  <a:pt x="213686" y="2865827"/>
                </a:lnTo>
                <a:lnTo>
                  <a:pt x="189265" y="2840185"/>
                </a:lnTo>
                <a:lnTo>
                  <a:pt x="168508" y="2810878"/>
                </a:lnTo>
                <a:lnTo>
                  <a:pt x="152634" y="2780353"/>
                </a:lnTo>
                <a:lnTo>
                  <a:pt x="141644" y="2743722"/>
                </a:lnTo>
                <a:lnTo>
                  <a:pt x="136760" y="2705868"/>
                </a:lnTo>
                <a:lnTo>
                  <a:pt x="135538" y="2666793"/>
                </a:lnTo>
                <a:lnTo>
                  <a:pt x="139201" y="2625277"/>
                </a:lnTo>
                <a:lnTo>
                  <a:pt x="144086" y="2583762"/>
                </a:lnTo>
                <a:lnTo>
                  <a:pt x="150191" y="2542245"/>
                </a:lnTo>
                <a:lnTo>
                  <a:pt x="155076" y="2500730"/>
                </a:lnTo>
                <a:lnTo>
                  <a:pt x="157518" y="2459214"/>
                </a:lnTo>
                <a:lnTo>
                  <a:pt x="157518" y="2418918"/>
                </a:lnTo>
                <a:lnTo>
                  <a:pt x="152634" y="2381067"/>
                </a:lnTo>
                <a:lnTo>
                  <a:pt x="142865" y="2343213"/>
                </a:lnTo>
                <a:lnTo>
                  <a:pt x="128212" y="2307801"/>
                </a:lnTo>
                <a:lnTo>
                  <a:pt x="109897" y="2271170"/>
                </a:lnTo>
                <a:lnTo>
                  <a:pt x="89137" y="2234540"/>
                </a:lnTo>
                <a:lnTo>
                  <a:pt x="67160" y="2197907"/>
                </a:lnTo>
                <a:lnTo>
                  <a:pt x="46401" y="2162495"/>
                </a:lnTo>
                <a:lnTo>
                  <a:pt x="28084" y="2124644"/>
                </a:lnTo>
                <a:lnTo>
                  <a:pt x="13433" y="2088011"/>
                </a:lnTo>
                <a:lnTo>
                  <a:pt x="3664" y="2050158"/>
                </a:lnTo>
                <a:lnTo>
                  <a:pt x="0" y="2011084"/>
                </a:lnTo>
                <a:lnTo>
                  <a:pt x="3664" y="1972011"/>
                </a:lnTo>
                <a:lnTo>
                  <a:pt x="13433" y="1934159"/>
                </a:lnTo>
                <a:lnTo>
                  <a:pt x="28084" y="1897526"/>
                </a:lnTo>
                <a:lnTo>
                  <a:pt x="46401" y="1859674"/>
                </a:lnTo>
                <a:lnTo>
                  <a:pt x="67160" y="1824262"/>
                </a:lnTo>
                <a:lnTo>
                  <a:pt x="89137" y="1787632"/>
                </a:lnTo>
                <a:lnTo>
                  <a:pt x="109897" y="1750999"/>
                </a:lnTo>
                <a:lnTo>
                  <a:pt x="128212" y="1714368"/>
                </a:lnTo>
                <a:lnTo>
                  <a:pt x="142865" y="1678956"/>
                </a:lnTo>
                <a:lnTo>
                  <a:pt x="152634" y="1641103"/>
                </a:lnTo>
                <a:lnTo>
                  <a:pt x="157518" y="1603251"/>
                </a:lnTo>
                <a:lnTo>
                  <a:pt x="157518" y="1562957"/>
                </a:lnTo>
                <a:lnTo>
                  <a:pt x="155076" y="1521440"/>
                </a:lnTo>
                <a:lnTo>
                  <a:pt x="150191" y="1479924"/>
                </a:lnTo>
                <a:lnTo>
                  <a:pt x="144086" y="1438407"/>
                </a:lnTo>
                <a:lnTo>
                  <a:pt x="139201" y="1396892"/>
                </a:lnTo>
                <a:lnTo>
                  <a:pt x="135538" y="1355376"/>
                </a:lnTo>
                <a:lnTo>
                  <a:pt x="136760" y="1316302"/>
                </a:lnTo>
                <a:lnTo>
                  <a:pt x="141644" y="1278450"/>
                </a:lnTo>
                <a:lnTo>
                  <a:pt x="152634" y="1241817"/>
                </a:lnTo>
                <a:lnTo>
                  <a:pt x="168508" y="1211292"/>
                </a:lnTo>
                <a:lnTo>
                  <a:pt x="189265" y="1181986"/>
                </a:lnTo>
                <a:lnTo>
                  <a:pt x="213686" y="1156343"/>
                </a:lnTo>
                <a:lnTo>
                  <a:pt x="241770" y="1130702"/>
                </a:lnTo>
                <a:lnTo>
                  <a:pt x="271076" y="1107500"/>
                </a:lnTo>
                <a:lnTo>
                  <a:pt x="301603" y="1084300"/>
                </a:lnTo>
                <a:lnTo>
                  <a:pt x="332128" y="1061100"/>
                </a:lnTo>
                <a:lnTo>
                  <a:pt x="362656" y="1037900"/>
                </a:lnTo>
                <a:lnTo>
                  <a:pt x="390740" y="1013480"/>
                </a:lnTo>
                <a:lnTo>
                  <a:pt x="415163" y="985396"/>
                </a:lnTo>
                <a:lnTo>
                  <a:pt x="437140" y="958532"/>
                </a:lnTo>
                <a:lnTo>
                  <a:pt x="454235" y="928006"/>
                </a:lnTo>
                <a:lnTo>
                  <a:pt x="468888" y="895037"/>
                </a:lnTo>
                <a:lnTo>
                  <a:pt x="481099" y="859626"/>
                </a:lnTo>
                <a:lnTo>
                  <a:pt x="492088" y="822993"/>
                </a:lnTo>
                <a:lnTo>
                  <a:pt x="501857" y="786362"/>
                </a:lnTo>
                <a:lnTo>
                  <a:pt x="511626" y="748509"/>
                </a:lnTo>
                <a:lnTo>
                  <a:pt x="522616" y="713099"/>
                </a:lnTo>
                <a:lnTo>
                  <a:pt x="534826" y="677687"/>
                </a:lnTo>
                <a:lnTo>
                  <a:pt x="549479" y="644720"/>
                </a:lnTo>
                <a:lnTo>
                  <a:pt x="567795" y="615414"/>
                </a:lnTo>
                <a:lnTo>
                  <a:pt x="589773" y="588551"/>
                </a:lnTo>
                <a:lnTo>
                  <a:pt x="616636" y="566572"/>
                </a:lnTo>
                <a:lnTo>
                  <a:pt x="645943" y="548256"/>
                </a:lnTo>
                <a:lnTo>
                  <a:pt x="678910" y="533603"/>
                </a:lnTo>
                <a:lnTo>
                  <a:pt x="714322" y="521393"/>
                </a:lnTo>
                <a:lnTo>
                  <a:pt x="749733" y="510403"/>
                </a:lnTo>
                <a:lnTo>
                  <a:pt x="787586" y="500634"/>
                </a:lnTo>
                <a:lnTo>
                  <a:pt x="824217" y="490865"/>
                </a:lnTo>
                <a:lnTo>
                  <a:pt x="860849" y="479876"/>
                </a:lnTo>
                <a:lnTo>
                  <a:pt x="896260" y="467665"/>
                </a:lnTo>
                <a:lnTo>
                  <a:pt x="929228" y="453013"/>
                </a:lnTo>
                <a:lnTo>
                  <a:pt x="959755" y="435919"/>
                </a:lnTo>
                <a:lnTo>
                  <a:pt x="986618" y="413940"/>
                </a:lnTo>
                <a:lnTo>
                  <a:pt x="1014703" y="389517"/>
                </a:lnTo>
                <a:lnTo>
                  <a:pt x="1039125" y="361433"/>
                </a:lnTo>
                <a:lnTo>
                  <a:pt x="1062325" y="332128"/>
                </a:lnTo>
                <a:lnTo>
                  <a:pt x="1085525" y="301602"/>
                </a:lnTo>
                <a:lnTo>
                  <a:pt x="1108724" y="271075"/>
                </a:lnTo>
                <a:lnTo>
                  <a:pt x="1131924" y="241769"/>
                </a:lnTo>
                <a:lnTo>
                  <a:pt x="1157568" y="213685"/>
                </a:lnTo>
                <a:lnTo>
                  <a:pt x="1183209" y="189265"/>
                </a:lnTo>
                <a:lnTo>
                  <a:pt x="1212515" y="168506"/>
                </a:lnTo>
                <a:lnTo>
                  <a:pt x="1243042" y="152632"/>
                </a:lnTo>
                <a:lnTo>
                  <a:pt x="1279674" y="141643"/>
                </a:lnTo>
                <a:lnTo>
                  <a:pt x="1317527" y="136759"/>
                </a:lnTo>
                <a:lnTo>
                  <a:pt x="1356600" y="135537"/>
                </a:lnTo>
                <a:lnTo>
                  <a:pt x="1398115" y="139201"/>
                </a:lnTo>
                <a:lnTo>
                  <a:pt x="1439632" y="144086"/>
                </a:lnTo>
                <a:lnTo>
                  <a:pt x="1481149" y="150191"/>
                </a:lnTo>
                <a:lnTo>
                  <a:pt x="1522665" y="155076"/>
                </a:lnTo>
                <a:lnTo>
                  <a:pt x="1564180" y="157517"/>
                </a:lnTo>
                <a:lnTo>
                  <a:pt x="1604476" y="157517"/>
                </a:lnTo>
                <a:lnTo>
                  <a:pt x="1642330" y="152632"/>
                </a:lnTo>
                <a:lnTo>
                  <a:pt x="1680183" y="142864"/>
                </a:lnTo>
                <a:lnTo>
                  <a:pt x="1716814" y="128211"/>
                </a:lnTo>
                <a:lnTo>
                  <a:pt x="1753445" y="108674"/>
                </a:lnTo>
                <a:lnTo>
                  <a:pt x="1790078" y="89137"/>
                </a:lnTo>
                <a:lnTo>
                  <a:pt x="1826709" y="67158"/>
                </a:lnTo>
                <a:lnTo>
                  <a:pt x="1862121" y="46400"/>
                </a:lnTo>
                <a:lnTo>
                  <a:pt x="1899974" y="28084"/>
                </a:lnTo>
                <a:lnTo>
                  <a:pt x="1936605" y="13432"/>
                </a:lnTo>
                <a:lnTo>
                  <a:pt x="1974458" y="366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Obraz 10" descr="Obraz zawierający drewniane, żywność, naczynie, drewno&#10;&#10;Opis wygenerowany automatycznie">
            <a:extLst>
              <a:ext uri="{FF2B5EF4-FFF2-40B4-BE49-F238E27FC236}">
                <a16:creationId xmlns:a16="http://schemas.microsoft.com/office/drawing/2014/main" id="{5B470283-90B9-784E-BD69-B6DEDF4FD0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1799" b="21532"/>
          <a:stretch/>
        </p:blipFill>
        <p:spPr>
          <a:xfrm>
            <a:off x="5888384" y="2651760"/>
            <a:ext cx="2990398" cy="2986796"/>
          </a:xfrm>
          <a:custGeom>
            <a:avLst/>
            <a:gdLst/>
            <a:ahLst/>
            <a:cxnLst/>
            <a:rect l="l" t="t" r="r" b="b"/>
            <a:pathLst>
              <a:path w="2891598" h="2888118">
                <a:moveTo>
                  <a:pt x="1445800" y="0"/>
                </a:moveTo>
                <a:lnTo>
                  <a:pt x="1473855" y="2630"/>
                </a:lnTo>
                <a:lnTo>
                  <a:pt x="1501036" y="9644"/>
                </a:lnTo>
                <a:lnTo>
                  <a:pt x="1527340" y="20166"/>
                </a:lnTo>
                <a:lnTo>
                  <a:pt x="1554518" y="33318"/>
                </a:lnTo>
                <a:lnTo>
                  <a:pt x="1579946" y="48224"/>
                </a:lnTo>
                <a:lnTo>
                  <a:pt x="1606250" y="64005"/>
                </a:lnTo>
                <a:lnTo>
                  <a:pt x="1632552" y="78033"/>
                </a:lnTo>
                <a:lnTo>
                  <a:pt x="1658855" y="92063"/>
                </a:lnTo>
                <a:lnTo>
                  <a:pt x="1684282" y="102583"/>
                </a:lnTo>
                <a:lnTo>
                  <a:pt x="1712338" y="109598"/>
                </a:lnTo>
                <a:lnTo>
                  <a:pt x="1739518" y="113105"/>
                </a:lnTo>
                <a:lnTo>
                  <a:pt x="1768452" y="113105"/>
                </a:lnTo>
                <a:lnTo>
                  <a:pt x="1798262" y="111352"/>
                </a:lnTo>
                <a:lnTo>
                  <a:pt x="1828072" y="107844"/>
                </a:lnTo>
                <a:lnTo>
                  <a:pt x="1857883" y="103461"/>
                </a:lnTo>
                <a:lnTo>
                  <a:pt x="1887693" y="99954"/>
                </a:lnTo>
                <a:lnTo>
                  <a:pt x="1917504" y="97323"/>
                </a:lnTo>
                <a:lnTo>
                  <a:pt x="1945560" y="98199"/>
                </a:lnTo>
                <a:lnTo>
                  <a:pt x="1972740" y="101707"/>
                </a:lnTo>
                <a:lnTo>
                  <a:pt x="1999043" y="109598"/>
                </a:lnTo>
                <a:lnTo>
                  <a:pt x="2020963" y="120996"/>
                </a:lnTo>
                <a:lnTo>
                  <a:pt x="2042004" y="135902"/>
                </a:lnTo>
                <a:lnTo>
                  <a:pt x="2060417" y="153437"/>
                </a:lnTo>
                <a:lnTo>
                  <a:pt x="2078829" y="173603"/>
                </a:lnTo>
                <a:lnTo>
                  <a:pt x="2095489" y="194645"/>
                </a:lnTo>
                <a:lnTo>
                  <a:pt x="2112147" y="216565"/>
                </a:lnTo>
                <a:lnTo>
                  <a:pt x="2128805" y="238484"/>
                </a:lnTo>
                <a:lnTo>
                  <a:pt x="2145463" y="259528"/>
                </a:lnTo>
                <a:lnTo>
                  <a:pt x="2163000" y="279693"/>
                </a:lnTo>
                <a:lnTo>
                  <a:pt x="2183166" y="297229"/>
                </a:lnTo>
                <a:lnTo>
                  <a:pt x="2202455" y="313012"/>
                </a:lnTo>
                <a:lnTo>
                  <a:pt x="2224374" y="325286"/>
                </a:lnTo>
                <a:lnTo>
                  <a:pt x="2248047" y="335808"/>
                </a:lnTo>
                <a:lnTo>
                  <a:pt x="2273473" y="344575"/>
                </a:lnTo>
                <a:lnTo>
                  <a:pt x="2299776" y="352466"/>
                </a:lnTo>
                <a:lnTo>
                  <a:pt x="2326079" y="359480"/>
                </a:lnTo>
                <a:lnTo>
                  <a:pt x="2353259" y="366495"/>
                </a:lnTo>
                <a:lnTo>
                  <a:pt x="2378686" y="374386"/>
                </a:lnTo>
                <a:lnTo>
                  <a:pt x="2404111" y="383153"/>
                </a:lnTo>
                <a:lnTo>
                  <a:pt x="2427785" y="393675"/>
                </a:lnTo>
                <a:lnTo>
                  <a:pt x="2448828" y="406827"/>
                </a:lnTo>
                <a:lnTo>
                  <a:pt x="2468117" y="422609"/>
                </a:lnTo>
                <a:lnTo>
                  <a:pt x="2483898" y="441899"/>
                </a:lnTo>
                <a:lnTo>
                  <a:pt x="2497050" y="462941"/>
                </a:lnTo>
                <a:lnTo>
                  <a:pt x="2507571" y="486613"/>
                </a:lnTo>
                <a:lnTo>
                  <a:pt x="2516339" y="512041"/>
                </a:lnTo>
                <a:lnTo>
                  <a:pt x="2524229" y="537467"/>
                </a:lnTo>
                <a:lnTo>
                  <a:pt x="2531245" y="564648"/>
                </a:lnTo>
                <a:lnTo>
                  <a:pt x="2538259" y="590950"/>
                </a:lnTo>
                <a:lnTo>
                  <a:pt x="2546149" y="617254"/>
                </a:lnTo>
                <a:lnTo>
                  <a:pt x="2554917" y="642682"/>
                </a:lnTo>
                <a:lnTo>
                  <a:pt x="2565438" y="666354"/>
                </a:lnTo>
                <a:lnTo>
                  <a:pt x="2577714" y="688273"/>
                </a:lnTo>
                <a:lnTo>
                  <a:pt x="2593495" y="707564"/>
                </a:lnTo>
                <a:lnTo>
                  <a:pt x="2611030" y="727729"/>
                </a:lnTo>
                <a:lnTo>
                  <a:pt x="2631196" y="745264"/>
                </a:lnTo>
                <a:lnTo>
                  <a:pt x="2652239" y="761923"/>
                </a:lnTo>
                <a:lnTo>
                  <a:pt x="2675035" y="778582"/>
                </a:lnTo>
                <a:lnTo>
                  <a:pt x="2696954" y="795241"/>
                </a:lnTo>
                <a:lnTo>
                  <a:pt x="2717996" y="811900"/>
                </a:lnTo>
                <a:lnTo>
                  <a:pt x="2738161" y="830313"/>
                </a:lnTo>
                <a:lnTo>
                  <a:pt x="2755698" y="848725"/>
                </a:lnTo>
                <a:lnTo>
                  <a:pt x="2770603" y="869768"/>
                </a:lnTo>
                <a:lnTo>
                  <a:pt x="2782002" y="891687"/>
                </a:lnTo>
                <a:lnTo>
                  <a:pt x="2789892" y="917991"/>
                </a:lnTo>
                <a:lnTo>
                  <a:pt x="2793399" y="945171"/>
                </a:lnTo>
                <a:lnTo>
                  <a:pt x="2794276" y="973229"/>
                </a:lnTo>
                <a:lnTo>
                  <a:pt x="2791646" y="1003038"/>
                </a:lnTo>
                <a:lnTo>
                  <a:pt x="2788138" y="1032848"/>
                </a:lnTo>
                <a:lnTo>
                  <a:pt x="2783755" y="1062659"/>
                </a:lnTo>
                <a:lnTo>
                  <a:pt x="2780247" y="1092470"/>
                </a:lnTo>
                <a:lnTo>
                  <a:pt x="2778495" y="1122281"/>
                </a:lnTo>
                <a:lnTo>
                  <a:pt x="2778495" y="1151214"/>
                </a:lnTo>
                <a:lnTo>
                  <a:pt x="2782002" y="1178394"/>
                </a:lnTo>
                <a:lnTo>
                  <a:pt x="2789015" y="1205574"/>
                </a:lnTo>
                <a:lnTo>
                  <a:pt x="2799536" y="1231002"/>
                </a:lnTo>
                <a:lnTo>
                  <a:pt x="2813566" y="1257305"/>
                </a:lnTo>
                <a:lnTo>
                  <a:pt x="2827593" y="1283608"/>
                </a:lnTo>
                <a:lnTo>
                  <a:pt x="2843376" y="1309912"/>
                </a:lnTo>
                <a:lnTo>
                  <a:pt x="2858280" y="1335339"/>
                </a:lnTo>
                <a:lnTo>
                  <a:pt x="2871432" y="1362518"/>
                </a:lnTo>
                <a:lnTo>
                  <a:pt x="2881953" y="1388823"/>
                </a:lnTo>
                <a:lnTo>
                  <a:pt x="2888967" y="1416003"/>
                </a:lnTo>
                <a:lnTo>
                  <a:pt x="2891598" y="1444059"/>
                </a:lnTo>
                <a:lnTo>
                  <a:pt x="2888967" y="1472116"/>
                </a:lnTo>
                <a:lnTo>
                  <a:pt x="2881953" y="1499297"/>
                </a:lnTo>
                <a:lnTo>
                  <a:pt x="2871432" y="1525600"/>
                </a:lnTo>
                <a:lnTo>
                  <a:pt x="2858280" y="1552780"/>
                </a:lnTo>
                <a:lnTo>
                  <a:pt x="2843376" y="1578207"/>
                </a:lnTo>
                <a:lnTo>
                  <a:pt x="2827593" y="1604511"/>
                </a:lnTo>
                <a:lnTo>
                  <a:pt x="2813566" y="1630814"/>
                </a:lnTo>
                <a:lnTo>
                  <a:pt x="2799536" y="1657117"/>
                </a:lnTo>
                <a:lnTo>
                  <a:pt x="2789015" y="1682544"/>
                </a:lnTo>
                <a:lnTo>
                  <a:pt x="2782002" y="1709724"/>
                </a:lnTo>
                <a:lnTo>
                  <a:pt x="2778495" y="1736904"/>
                </a:lnTo>
                <a:lnTo>
                  <a:pt x="2778495" y="1765838"/>
                </a:lnTo>
                <a:lnTo>
                  <a:pt x="2780247" y="1795649"/>
                </a:lnTo>
                <a:lnTo>
                  <a:pt x="2783755" y="1825459"/>
                </a:lnTo>
                <a:lnTo>
                  <a:pt x="2788138" y="1855270"/>
                </a:lnTo>
                <a:lnTo>
                  <a:pt x="2791646" y="1885081"/>
                </a:lnTo>
                <a:lnTo>
                  <a:pt x="2794276" y="1914891"/>
                </a:lnTo>
                <a:lnTo>
                  <a:pt x="2793399" y="1942948"/>
                </a:lnTo>
                <a:lnTo>
                  <a:pt x="2789892" y="1970129"/>
                </a:lnTo>
                <a:lnTo>
                  <a:pt x="2782002" y="1996432"/>
                </a:lnTo>
                <a:lnTo>
                  <a:pt x="2770603" y="2018351"/>
                </a:lnTo>
                <a:lnTo>
                  <a:pt x="2755698" y="2039394"/>
                </a:lnTo>
                <a:lnTo>
                  <a:pt x="2738161" y="2057807"/>
                </a:lnTo>
                <a:lnTo>
                  <a:pt x="2717996" y="2076218"/>
                </a:lnTo>
                <a:lnTo>
                  <a:pt x="2696954" y="2092878"/>
                </a:lnTo>
                <a:lnTo>
                  <a:pt x="2675035" y="2109537"/>
                </a:lnTo>
                <a:lnTo>
                  <a:pt x="2652239" y="2126196"/>
                </a:lnTo>
                <a:lnTo>
                  <a:pt x="2631196" y="2142854"/>
                </a:lnTo>
                <a:lnTo>
                  <a:pt x="2611030" y="2160389"/>
                </a:lnTo>
                <a:lnTo>
                  <a:pt x="2593495" y="2180556"/>
                </a:lnTo>
                <a:lnTo>
                  <a:pt x="2577714" y="2199845"/>
                </a:lnTo>
                <a:lnTo>
                  <a:pt x="2565438" y="2221764"/>
                </a:lnTo>
                <a:lnTo>
                  <a:pt x="2554917" y="2245437"/>
                </a:lnTo>
                <a:lnTo>
                  <a:pt x="2546149" y="2270864"/>
                </a:lnTo>
                <a:lnTo>
                  <a:pt x="2538259" y="2297168"/>
                </a:lnTo>
                <a:lnTo>
                  <a:pt x="2531245" y="2323472"/>
                </a:lnTo>
                <a:lnTo>
                  <a:pt x="2524229" y="2350652"/>
                </a:lnTo>
                <a:lnTo>
                  <a:pt x="2516339" y="2376078"/>
                </a:lnTo>
                <a:lnTo>
                  <a:pt x="2507571" y="2401504"/>
                </a:lnTo>
                <a:lnTo>
                  <a:pt x="2497050" y="2425177"/>
                </a:lnTo>
                <a:lnTo>
                  <a:pt x="2483898" y="2446221"/>
                </a:lnTo>
                <a:lnTo>
                  <a:pt x="2468117" y="2465510"/>
                </a:lnTo>
                <a:lnTo>
                  <a:pt x="2448828" y="2481291"/>
                </a:lnTo>
                <a:lnTo>
                  <a:pt x="2427785" y="2494443"/>
                </a:lnTo>
                <a:lnTo>
                  <a:pt x="2404111" y="2504965"/>
                </a:lnTo>
                <a:lnTo>
                  <a:pt x="2378686" y="2513732"/>
                </a:lnTo>
                <a:lnTo>
                  <a:pt x="2353259" y="2521623"/>
                </a:lnTo>
                <a:lnTo>
                  <a:pt x="2326079" y="2528638"/>
                </a:lnTo>
                <a:lnTo>
                  <a:pt x="2299776" y="2535652"/>
                </a:lnTo>
                <a:lnTo>
                  <a:pt x="2273473" y="2543543"/>
                </a:lnTo>
                <a:lnTo>
                  <a:pt x="2248047" y="2552312"/>
                </a:lnTo>
                <a:lnTo>
                  <a:pt x="2224374" y="2562833"/>
                </a:lnTo>
                <a:lnTo>
                  <a:pt x="2202455" y="2575107"/>
                </a:lnTo>
                <a:lnTo>
                  <a:pt x="2183166" y="2590889"/>
                </a:lnTo>
                <a:lnTo>
                  <a:pt x="2163000" y="2608426"/>
                </a:lnTo>
                <a:lnTo>
                  <a:pt x="2145463" y="2628592"/>
                </a:lnTo>
                <a:lnTo>
                  <a:pt x="2128805" y="2649634"/>
                </a:lnTo>
                <a:lnTo>
                  <a:pt x="2112147" y="2671553"/>
                </a:lnTo>
                <a:lnTo>
                  <a:pt x="2095489" y="2693473"/>
                </a:lnTo>
                <a:lnTo>
                  <a:pt x="2078829" y="2714516"/>
                </a:lnTo>
                <a:lnTo>
                  <a:pt x="2060417" y="2734681"/>
                </a:lnTo>
                <a:lnTo>
                  <a:pt x="2042004" y="2752217"/>
                </a:lnTo>
                <a:lnTo>
                  <a:pt x="2020963" y="2767122"/>
                </a:lnTo>
                <a:lnTo>
                  <a:pt x="1999043" y="2778521"/>
                </a:lnTo>
                <a:lnTo>
                  <a:pt x="1972740" y="2786411"/>
                </a:lnTo>
                <a:lnTo>
                  <a:pt x="1945560" y="2789919"/>
                </a:lnTo>
                <a:lnTo>
                  <a:pt x="1917504" y="2790796"/>
                </a:lnTo>
                <a:lnTo>
                  <a:pt x="1887693" y="2788165"/>
                </a:lnTo>
                <a:lnTo>
                  <a:pt x="1857883" y="2784659"/>
                </a:lnTo>
                <a:lnTo>
                  <a:pt x="1828072" y="2780274"/>
                </a:lnTo>
                <a:lnTo>
                  <a:pt x="1798262" y="2776767"/>
                </a:lnTo>
                <a:lnTo>
                  <a:pt x="1768452" y="2775013"/>
                </a:lnTo>
                <a:lnTo>
                  <a:pt x="1739518" y="2775013"/>
                </a:lnTo>
                <a:lnTo>
                  <a:pt x="1712338" y="2778521"/>
                </a:lnTo>
                <a:lnTo>
                  <a:pt x="1684282" y="2785535"/>
                </a:lnTo>
                <a:lnTo>
                  <a:pt x="1658855" y="2796057"/>
                </a:lnTo>
                <a:lnTo>
                  <a:pt x="1632552" y="2810085"/>
                </a:lnTo>
                <a:lnTo>
                  <a:pt x="1606250" y="2824114"/>
                </a:lnTo>
                <a:lnTo>
                  <a:pt x="1579946" y="2839896"/>
                </a:lnTo>
                <a:lnTo>
                  <a:pt x="1554518" y="2854801"/>
                </a:lnTo>
                <a:lnTo>
                  <a:pt x="1527340" y="2867952"/>
                </a:lnTo>
                <a:lnTo>
                  <a:pt x="1501036" y="2878474"/>
                </a:lnTo>
                <a:lnTo>
                  <a:pt x="1473855" y="2885488"/>
                </a:lnTo>
                <a:lnTo>
                  <a:pt x="1445800" y="2888118"/>
                </a:lnTo>
                <a:lnTo>
                  <a:pt x="1417743" y="2885488"/>
                </a:lnTo>
                <a:lnTo>
                  <a:pt x="1390563" y="2878474"/>
                </a:lnTo>
                <a:lnTo>
                  <a:pt x="1364260" y="2867952"/>
                </a:lnTo>
                <a:lnTo>
                  <a:pt x="1337080" y="2854801"/>
                </a:lnTo>
                <a:lnTo>
                  <a:pt x="1311653" y="2839896"/>
                </a:lnTo>
                <a:lnTo>
                  <a:pt x="1285350" y="2824114"/>
                </a:lnTo>
                <a:lnTo>
                  <a:pt x="1259047" y="2810085"/>
                </a:lnTo>
                <a:lnTo>
                  <a:pt x="1232744" y="2796057"/>
                </a:lnTo>
                <a:lnTo>
                  <a:pt x="1206441" y="2785535"/>
                </a:lnTo>
                <a:lnTo>
                  <a:pt x="1179261" y="2778521"/>
                </a:lnTo>
                <a:lnTo>
                  <a:pt x="1152081" y="2775013"/>
                </a:lnTo>
                <a:lnTo>
                  <a:pt x="1123147" y="2775013"/>
                </a:lnTo>
                <a:lnTo>
                  <a:pt x="1093337" y="2776767"/>
                </a:lnTo>
                <a:lnTo>
                  <a:pt x="1063527" y="2780274"/>
                </a:lnTo>
                <a:lnTo>
                  <a:pt x="1033716" y="2784659"/>
                </a:lnTo>
                <a:lnTo>
                  <a:pt x="1003905" y="2788165"/>
                </a:lnTo>
                <a:lnTo>
                  <a:pt x="974095" y="2790796"/>
                </a:lnTo>
                <a:lnTo>
                  <a:pt x="946040" y="2789919"/>
                </a:lnTo>
                <a:lnTo>
                  <a:pt x="918859" y="2786411"/>
                </a:lnTo>
                <a:lnTo>
                  <a:pt x="892556" y="2778521"/>
                </a:lnTo>
                <a:lnTo>
                  <a:pt x="870636" y="2767122"/>
                </a:lnTo>
                <a:lnTo>
                  <a:pt x="849593" y="2752217"/>
                </a:lnTo>
                <a:lnTo>
                  <a:pt x="831181" y="2734681"/>
                </a:lnTo>
                <a:lnTo>
                  <a:pt x="812769" y="2714516"/>
                </a:lnTo>
                <a:lnTo>
                  <a:pt x="796111" y="2693473"/>
                </a:lnTo>
                <a:lnTo>
                  <a:pt x="779451" y="2671553"/>
                </a:lnTo>
                <a:lnTo>
                  <a:pt x="762793" y="2649634"/>
                </a:lnTo>
                <a:lnTo>
                  <a:pt x="746135" y="2628592"/>
                </a:lnTo>
                <a:lnTo>
                  <a:pt x="728599" y="2608426"/>
                </a:lnTo>
                <a:lnTo>
                  <a:pt x="708433" y="2590889"/>
                </a:lnTo>
                <a:lnTo>
                  <a:pt x="689144" y="2575107"/>
                </a:lnTo>
                <a:lnTo>
                  <a:pt x="667225" y="2562833"/>
                </a:lnTo>
                <a:lnTo>
                  <a:pt x="643552" y="2552312"/>
                </a:lnTo>
                <a:lnTo>
                  <a:pt x="618126" y="2543543"/>
                </a:lnTo>
                <a:lnTo>
                  <a:pt x="591822" y="2535652"/>
                </a:lnTo>
                <a:lnTo>
                  <a:pt x="565519" y="2528638"/>
                </a:lnTo>
                <a:lnTo>
                  <a:pt x="538339" y="2521623"/>
                </a:lnTo>
                <a:lnTo>
                  <a:pt x="512913" y="2513732"/>
                </a:lnTo>
                <a:lnTo>
                  <a:pt x="487486" y="2504965"/>
                </a:lnTo>
                <a:lnTo>
                  <a:pt x="463814" y="2494443"/>
                </a:lnTo>
                <a:lnTo>
                  <a:pt x="442771" y="2481291"/>
                </a:lnTo>
                <a:lnTo>
                  <a:pt x="423481" y="2465510"/>
                </a:lnTo>
                <a:lnTo>
                  <a:pt x="407701" y="2446221"/>
                </a:lnTo>
                <a:lnTo>
                  <a:pt x="394549" y="2425177"/>
                </a:lnTo>
                <a:lnTo>
                  <a:pt x="384027" y="2401504"/>
                </a:lnTo>
                <a:lnTo>
                  <a:pt x="375260" y="2376078"/>
                </a:lnTo>
                <a:lnTo>
                  <a:pt x="367369" y="2350652"/>
                </a:lnTo>
                <a:lnTo>
                  <a:pt x="360355" y="2323472"/>
                </a:lnTo>
                <a:lnTo>
                  <a:pt x="353341" y="2297168"/>
                </a:lnTo>
                <a:lnTo>
                  <a:pt x="345449" y="2270864"/>
                </a:lnTo>
                <a:lnTo>
                  <a:pt x="336681" y="2245437"/>
                </a:lnTo>
                <a:lnTo>
                  <a:pt x="326160" y="2221764"/>
                </a:lnTo>
                <a:lnTo>
                  <a:pt x="313886" y="2199845"/>
                </a:lnTo>
                <a:lnTo>
                  <a:pt x="298104" y="2180556"/>
                </a:lnTo>
                <a:lnTo>
                  <a:pt x="280568" y="2160389"/>
                </a:lnTo>
                <a:lnTo>
                  <a:pt x="260402" y="2142854"/>
                </a:lnTo>
                <a:lnTo>
                  <a:pt x="238482" y="2126196"/>
                </a:lnTo>
                <a:lnTo>
                  <a:pt x="216563" y="2109537"/>
                </a:lnTo>
                <a:lnTo>
                  <a:pt x="194645" y="2092878"/>
                </a:lnTo>
                <a:lnTo>
                  <a:pt x="173602" y="2076218"/>
                </a:lnTo>
                <a:lnTo>
                  <a:pt x="153436" y="2057807"/>
                </a:lnTo>
                <a:lnTo>
                  <a:pt x="135901" y="2039394"/>
                </a:lnTo>
                <a:lnTo>
                  <a:pt x="120996" y="2018351"/>
                </a:lnTo>
                <a:lnTo>
                  <a:pt x="109598" y="1996432"/>
                </a:lnTo>
                <a:lnTo>
                  <a:pt x="101707" y="1970129"/>
                </a:lnTo>
                <a:lnTo>
                  <a:pt x="98199" y="1942948"/>
                </a:lnTo>
                <a:lnTo>
                  <a:pt x="97322" y="1914891"/>
                </a:lnTo>
                <a:lnTo>
                  <a:pt x="99953" y="1885081"/>
                </a:lnTo>
                <a:lnTo>
                  <a:pt x="103460" y="1855270"/>
                </a:lnTo>
                <a:lnTo>
                  <a:pt x="107843" y="1825459"/>
                </a:lnTo>
                <a:lnTo>
                  <a:pt x="111351" y="1795649"/>
                </a:lnTo>
                <a:lnTo>
                  <a:pt x="113105" y="1765838"/>
                </a:lnTo>
                <a:lnTo>
                  <a:pt x="113105" y="1736904"/>
                </a:lnTo>
                <a:lnTo>
                  <a:pt x="109598" y="1709724"/>
                </a:lnTo>
                <a:lnTo>
                  <a:pt x="102584" y="1682544"/>
                </a:lnTo>
                <a:lnTo>
                  <a:pt x="92062" y="1657117"/>
                </a:lnTo>
                <a:lnTo>
                  <a:pt x="78910" y="1630814"/>
                </a:lnTo>
                <a:lnTo>
                  <a:pt x="64005" y="1604511"/>
                </a:lnTo>
                <a:lnTo>
                  <a:pt x="48224" y="1578207"/>
                </a:lnTo>
                <a:lnTo>
                  <a:pt x="33319" y="1552780"/>
                </a:lnTo>
                <a:lnTo>
                  <a:pt x="20166" y="1525600"/>
                </a:lnTo>
                <a:lnTo>
                  <a:pt x="9645" y="1499297"/>
                </a:lnTo>
                <a:lnTo>
                  <a:pt x="2631" y="1472116"/>
                </a:lnTo>
                <a:lnTo>
                  <a:pt x="0" y="1444059"/>
                </a:lnTo>
                <a:lnTo>
                  <a:pt x="2631" y="1416003"/>
                </a:lnTo>
                <a:lnTo>
                  <a:pt x="9645" y="1388823"/>
                </a:lnTo>
                <a:lnTo>
                  <a:pt x="20166" y="1362518"/>
                </a:lnTo>
                <a:lnTo>
                  <a:pt x="33319" y="1335339"/>
                </a:lnTo>
                <a:lnTo>
                  <a:pt x="48224" y="1309912"/>
                </a:lnTo>
                <a:lnTo>
                  <a:pt x="64005" y="1283608"/>
                </a:lnTo>
                <a:lnTo>
                  <a:pt x="78910" y="1257305"/>
                </a:lnTo>
                <a:lnTo>
                  <a:pt x="92062" y="1231002"/>
                </a:lnTo>
                <a:lnTo>
                  <a:pt x="102584" y="1205574"/>
                </a:lnTo>
                <a:lnTo>
                  <a:pt x="109598" y="1178394"/>
                </a:lnTo>
                <a:lnTo>
                  <a:pt x="113105" y="1151214"/>
                </a:lnTo>
                <a:lnTo>
                  <a:pt x="113105" y="1122281"/>
                </a:lnTo>
                <a:lnTo>
                  <a:pt x="111351" y="1092470"/>
                </a:lnTo>
                <a:lnTo>
                  <a:pt x="107843" y="1062659"/>
                </a:lnTo>
                <a:lnTo>
                  <a:pt x="103460" y="1032848"/>
                </a:lnTo>
                <a:lnTo>
                  <a:pt x="99953" y="1003038"/>
                </a:lnTo>
                <a:lnTo>
                  <a:pt x="97322" y="973229"/>
                </a:lnTo>
                <a:lnTo>
                  <a:pt x="98199" y="945171"/>
                </a:lnTo>
                <a:lnTo>
                  <a:pt x="101707" y="917991"/>
                </a:lnTo>
                <a:lnTo>
                  <a:pt x="109598" y="891687"/>
                </a:lnTo>
                <a:lnTo>
                  <a:pt x="120996" y="869768"/>
                </a:lnTo>
                <a:lnTo>
                  <a:pt x="135901" y="848725"/>
                </a:lnTo>
                <a:lnTo>
                  <a:pt x="153436" y="830313"/>
                </a:lnTo>
                <a:lnTo>
                  <a:pt x="173602" y="811900"/>
                </a:lnTo>
                <a:lnTo>
                  <a:pt x="194645" y="795241"/>
                </a:lnTo>
                <a:lnTo>
                  <a:pt x="216563" y="778582"/>
                </a:lnTo>
                <a:lnTo>
                  <a:pt x="238482" y="761923"/>
                </a:lnTo>
                <a:lnTo>
                  <a:pt x="260402" y="745264"/>
                </a:lnTo>
                <a:lnTo>
                  <a:pt x="280568" y="727729"/>
                </a:lnTo>
                <a:lnTo>
                  <a:pt x="298104" y="707564"/>
                </a:lnTo>
                <a:lnTo>
                  <a:pt x="313886" y="688273"/>
                </a:lnTo>
                <a:lnTo>
                  <a:pt x="326160" y="666354"/>
                </a:lnTo>
                <a:lnTo>
                  <a:pt x="336681" y="642682"/>
                </a:lnTo>
                <a:lnTo>
                  <a:pt x="345449" y="617254"/>
                </a:lnTo>
                <a:lnTo>
                  <a:pt x="353341" y="590950"/>
                </a:lnTo>
                <a:lnTo>
                  <a:pt x="360355" y="564648"/>
                </a:lnTo>
                <a:lnTo>
                  <a:pt x="367369" y="537467"/>
                </a:lnTo>
                <a:lnTo>
                  <a:pt x="375260" y="512041"/>
                </a:lnTo>
                <a:lnTo>
                  <a:pt x="384027" y="486613"/>
                </a:lnTo>
                <a:lnTo>
                  <a:pt x="394549" y="462941"/>
                </a:lnTo>
                <a:lnTo>
                  <a:pt x="407701" y="441899"/>
                </a:lnTo>
                <a:lnTo>
                  <a:pt x="423481" y="422609"/>
                </a:lnTo>
                <a:lnTo>
                  <a:pt x="442771" y="406827"/>
                </a:lnTo>
                <a:lnTo>
                  <a:pt x="463814" y="393675"/>
                </a:lnTo>
                <a:lnTo>
                  <a:pt x="487486" y="383153"/>
                </a:lnTo>
                <a:lnTo>
                  <a:pt x="512913" y="374386"/>
                </a:lnTo>
                <a:lnTo>
                  <a:pt x="538339" y="366495"/>
                </a:lnTo>
                <a:lnTo>
                  <a:pt x="565519" y="359480"/>
                </a:lnTo>
                <a:lnTo>
                  <a:pt x="591822" y="352466"/>
                </a:lnTo>
                <a:lnTo>
                  <a:pt x="618126" y="344575"/>
                </a:lnTo>
                <a:lnTo>
                  <a:pt x="643552" y="335808"/>
                </a:lnTo>
                <a:lnTo>
                  <a:pt x="667225" y="325286"/>
                </a:lnTo>
                <a:lnTo>
                  <a:pt x="689144" y="313012"/>
                </a:lnTo>
                <a:lnTo>
                  <a:pt x="708433" y="297229"/>
                </a:lnTo>
                <a:lnTo>
                  <a:pt x="728599" y="279693"/>
                </a:lnTo>
                <a:lnTo>
                  <a:pt x="746135" y="259528"/>
                </a:lnTo>
                <a:lnTo>
                  <a:pt x="762793" y="238484"/>
                </a:lnTo>
                <a:lnTo>
                  <a:pt x="779451" y="216565"/>
                </a:lnTo>
                <a:lnTo>
                  <a:pt x="796111" y="194645"/>
                </a:lnTo>
                <a:lnTo>
                  <a:pt x="812769" y="173603"/>
                </a:lnTo>
                <a:lnTo>
                  <a:pt x="831181" y="153437"/>
                </a:lnTo>
                <a:lnTo>
                  <a:pt x="849593" y="135902"/>
                </a:lnTo>
                <a:lnTo>
                  <a:pt x="870636" y="120996"/>
                </a:lnTo>
                <a:lnTo>
                  <a:pt x="892556" y="109598"/>
                </a:lnTo>
                <a:lnTo>
                  <a:pt x="918859" y="101707"/>
                </a:lnTo>
                <a:lnTo>
                  <a:pt x="946040" y="98199"/>
                </a:lnTo>
                <a:lnTo>
                  <a:pt x="974095" y="97323"/>
                </a:lnTo>
                <a:lnTo>
                  <a:pt x="1003905" y="99954"/>
                </a:lnTo>
                <a:lnTo>
                  <a:pt x="1033716" y="103461"/>
                </a:lnTo>
                <a:lnTo>
                  <a:pt x="1063527" y="107844"/>
                </a:lnTo>
                <a:lnTo>
                  <a:pt x="1093337" y="111352"/>
                </a:lnTo>
                <a:lnTo>
                  <a:pt x="1123147" y="113105"/>
                </a:lnTo>
                <a:lnTo>
                  <a:pt x="1152081" y="113105"/>
                </a:lnTo>
                <a:lnTo>
                  <a:pt x="1179261" y="109598"/>
                </a:lnTo>
                <a:lnTo>
                  <a:pt x="1206441" y="102583"/>
                </a:lnTo>
                <a:lnTo>
                  <a:pt x="1232744" y="92063"/>
                </a:lnTo>
                <a:lnTo>
                  <a:pt x="1259047" y="78033"/>
                </a:lnTo>
                <a:lnTo>
                  <a:pt x="1285350" y="64005"/>
                </a:lnTo>
                <a:lnTo>
                  <a:pt x="1311653" y="48224"/>
                </a:lnTo>
                <a:lnTo>
                  <a:pt x="1337080" y="33318"/>
                </a:lnTo>
                <a:lnTo>
                  <a:pt x="1364260" y="20166"/>
                </a:lnTo>
                <a:lnTo>
                  <a:pt x="1390563" y="9644"/>
                </a:lnTo>
                <a:lnTo>
                  <a:pt x="1417743" y="2630"/>
                </a:lnTo>
                <a:close/>
              </a:path>
            </a:pathLst>
          </a:custGeom>
        </p:spPr>
      </p:pic>
      <p:pic>
        <p:nvPicPr>
          <p:cNvPr id="5" name="Obraz 4" descr="Obraz zawierający pizza, żywność, drewniane, plasterek&#10;&#10;Opis wygenerowany automatycznie">
            <a:extLst>
              <a:ext uri="{FF2B5EF4-FFF2-40B4-BE49-F238E27FC236}">
                <a16:creationId xmlns:a16="http://schemas.microsoft.com/office/drawing/2014/main" id="{A3BFFB93-77AF-FA49-9992-31A56B497D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7942" r="17893" b="1"/>
          <a:stretch/>
        </p:blipFill>
        <p:spPr>
          <a:xfrm>
            <a:off x="8131642" y="10"/>
            <a:ext cx="4060358" cy="3613349"/>
          </a:xfrm>
          <a:custGeom>
            <a:avLst/>
            <a:gdLst/>
            <a:ahLst/>
            <a:cxnLst/>
            <a:rect l="l" t="t" r="r" b="b"/>
            <a:pathLst>
              <a:path w="4060358" h="3613359">
                <a:moveTo>
                  <a:pt x="297325" y="0"/>
                </a:moveTo>
                <a:lnTo>
                  <a:pt x="4060358" y="0"/>
                </a:lnTo>
                <a:lnTo>
                  <a:pt x="4060358" y="2985163"/>
                </a:lnTo>
                <a:lnTo>
                  <a:pt x="4053581" y="2986912"/>
                </a:lnTo>
                <a:lnTo>
                  <a:pt x="4007741" y="2999136"/>
                </a:lnTo>
                <a:lnTo>
                  <a:pt x="3961906" y="3012890"/>
                </a:lnTo>
                <a:lnTo>
                  <a:pt x="3917596" y="3028168"/>
                </a:lnTo>
                <a:lnTo>
                  <a:pt x="3876343" y="3046504"/>
                </a:lnTo>
                <a:lnTo>
                  <a:pt x="3838144" y="3067894"/>
                </a:lnTo>
                <a:lnTo>
                  <a:pt x="3804530" y="3095396"/>
                </a:lnTo>
                <a:lnTo>
                  <a:pt x="3769387" y="3125955"/>
                </a:lnTo>
                <a:lnTo>
                  <a:pt x="3738828" y="3161096"/>
                </a:lnTo>
                <a:lnTo>
                  <a:pt x="3709798" y="3197767"/>
                </a:lnTo>
                <a:lnTo>
                  <a:pt x="3680766" y="3235963"/>
                </a:lnTo>
                <a:lnTo>
                  <a:pt x="3651737" y="3274161"/>
                </a:lnTo>
                <a:lnTo>
                  <a:pt x="3622708" y="3310832"/>
                </a:lnTo>
                <a:lnTo>
                  <a:pt x="3590619" y="3345973"/>
                </a:lnTo>
                <a:lnTo>
                  <a:pt x="3558532" y="3376533"/>
                </a:lnTo>
                <a:lnTo>
                  <a:pt x="3521864" y="3402507"/>
                </a:lnTo>
                <a:lnTo>
                  <a:pt x="3483666" y="3422370"/>
                </a:lnTo>
                <a:lnTo>
                  <a:pt x="3437828" y="3436121"/>
                </a:lnTo>
                <a:lnTo>
                  <a:pt x="3390460" y="3442233"/>
                </a:lnTo>
                <a:lnTo>
                  <a:pt x="3341568" y="3443760"/>
                </a:lnTo>
                <a:lnTo>
                  <a:pt x="3289619" y="3439178"/>
                </a:lnTo>
                <a:lnTo>
                  <a:pt x="3237670" y="3433066"/>
                </a:lnTo>
                <a:lnTo>
                  <a:pt x="3185720" y="3425425"/>
                </a:lnTo>
                <a:lnTo>
                  <a:pt x="3133771" y="3419315"/>
                </a:lnTo>
                <a:lnTo>
                  <a:pt x="3081822" y="3416258"/>
                </a:lnTo>
                <a:lnTo>
                  <a:pt x="3031400" y="3416258"/>
                </a:lnTo>
                <a:lnTo>
                  <a:pt x="2984035" y="3422370"/>
                </a:lnTo>
                <a:lnTo>
                  <a:pt x="2935140" y="3434594"/>
                </a:lnTo>
                <a:lnTo>
                  <a:pt x="2890830" y="3452929"/>
                </a:lnTo>
                <a:lnTo>
                  <a:pt x="2844995" y="3477377"/>
                </a:lnTo>
                <a:lnTo>
                  <a:pt x="2799158" y="3501824"/>
                </a:lnTo>
                <a:lnTo>
                  <a:pt x="2753318" y="3529323"/>
                </a:lnTo>
                <a:lnTo>
                  <a:pt x="2709007" y="3555301"/>
                </a:lnTo>
                <a:lnTo>
                  <a:pt x="2661642" y="3578218"/>
                </a:lnTo>
                <a:lnTo>
                  <a:pt x="2615805" y="3596554"/>
                </a:lnTo>
                <a:lnTo>
                  <a:pt x="2568440" y="3608777"/>
                </a:lnTo>
                <a:lnTo>
                  <a:pt x="2519548" y="3613359"/>
                </a:lnTo>
                <a:lnTo>
                  <a:pt x="2470654" y="3608777"/>
                </a:lnTo>
                <a:lnTo>
                  <a:pt x="2423286" y="3596554"/>
                </a:lnTo>
                <a:lnTo>
                  <a:pt x="2377451" y="3578218"/>
                </a:lnTo>
                <a:lnTo>
                  <a:pt x="2330084" y="3555301"/>
                </a:lnTo>
                <a:lnTo>
                  <a:pt x="2285774" y="3529323"/>
                </a:lnTo>
                <a:lnTo>
                  <a:pt x="2239936" y="3501824"/>
                </a:lnTo>
                <a:lnTo>
                  <a:pt x="2194098" y="3477377"/>
                </a:lnTo>
                <a:lnTo>
                  <a:pt x="2148261" y="3452929"/>
                </a:lnTo>
                <a:lnTo>
                  <a:pt x="2102426" y="3434594"/>
                </a:lnTo>
                <a:lnTo>
                  <a:pt x="2055059" y="3422370"/>
                </a:lnTo>
                <a:lnTo>
                  <a:pt x="2007691" y="3416258"/>
                </a:lnTo>
                <a:lnTo>
                  <a:pt x="1957269" y="3416258"/>
                </a:lnTo>
                <a:lnTo>
                  <a:pt x="1905320" y="3419315"/>
                </a:lnTo>
                <a:lnTo>
                  <a:pt x="1853373" y="3425425"/>
                </a:lnTo>
                <a:lnTo>
                  <a:pt x="1801421" y="3433066"/>
                </a:lnTo>
                <a:lnTo>
                  <a:pt x="1749472" y="3439178"/>
                </a:lnTo>
                <a:lnTo>
                  <a:pt x="1697522" y="3443760"/>
                </a:lnTo>
                <a:lnTo>
                  <a:pt x="1648630" y="3442233"/>
                </a:lnTo>
                <a:lnTo>
                  <a:pt x="1601266" y="3436121"/>
                </a:lnTo>
                <a:lnTo>
                  <a:pt x="1555428" y="3422370"/>
                </a:lnTo>
                <a:lnTo>
                  <a:pt x="1517230" y="3402507"/>
                </a:lnTo>
                <a:lnTo>
                  <a:pt x="1480559" y="3376533"/>
                </a:lnTo>
                <a:lnTo>
                  <a:pt x="1448472" y="3345973"/>
                </a:lnTo>
                <a:lnTo>
                  <a:pt x="1416386" y="3310832"/>
                </a:lnTo>
                <a:lnTo>
                  <a:pt x="1387354" y="3274161"/>
                </a:lnTo>
                <a:lnTo>
                  <a:pt x="1358324" y="3235963"/>
                </a:lnTo>
                <a:lnTo>
                  <a:pt x="1329295" y="3197767"/>
                </a:lnTo>
                <a:lnTo>
                  <a:pt x="1300263" y="3161096"/>
                </a:lnTo>
                <a:lnTo>
                  <a:pt x="1269704" y="3125955"/>
                </a:lnTo>
                <a:lnTo>
                  <a:pt x="1234563" y="3095396"/>
                </a:lnTo>
                <a:lnTo>
                  <a:pt x="1200949" y="3067894"/>
                </a:lnTo>
                <a:lnTo>
                  <a:pt x="1162751" y="3046504"/>
                </a:lnTo>
                <a:lnTo>
                  <a:pt x="1121495" y="3028168"/>
                </a:lnTo>
                <a:lnTo>
                  <a:pt x="1077188" y="3012890"/>
                </a:lnTo>
                <a:lnTo>
                  <a:pt x="1031348" y="2999136"/>
                </a:lnTo>
                <a:lnTo>
                  <a:pt x="985513" y="2986912"/>
                </a:lnTo>
                <a:lnTo>
                  <a:pt x="938145" y="2974689"/>
                </a:lnTo>
                <a:lnTo>
                  <a:pt x="893838" y="2960938"/>
                </a:lnTo>
                <a:lnTo>
                  <a:pt x="849525" y="2945659"/>
                </a:lnTo>
                <a:lnTo>
                  <a:pt x="808275" y="2927324"/>
                </a:lnTo>
                <a:lnTo>
                  <a:pt x="771601" y="2904404"/>
                </a:lnTo>
                <a:lnTo>
                  <a:pt x="737987" y="2876902"/>
                </a:lnTo>
                <a:lnTo>
                  <a:pt x="710485" y="2843288"/>
                </a:lnTo>
                <a:lnTo>
                  <a:pt x="687568" y="2806617"/>
                </a:lnTo>
                <a:lnTo>
                  <a:pt x="669232" y="2765364"/>
                </a:lnTo>
                <a:lnTo>
                  <a:pt x="653954" y="2721054"/>
                </a:lnTo>
                <a:lnTo>
                  <a:pt x="640203" y="2676746"/>
                </a:lnTo>
                <a:lnTo>
                  <a:pt x="627979" y="2629379"/>
                </a:lnTo>
                <a:lnTo>
                  <a:pt x="615753" y="2583544"/>
                </a:lnTo>
                <a:lnTo>
                  <a:pt x="602002" y="2537704"/>
                </a:lnTo>
                <a:lnTo>
                  <a:pt x="586724" y="2493394"/>
                </a:lnTo>
                <a:lnTo>
                  <a:pt x="568388" y="2452141"/>
                </a:lnTo>
                <a:lnTo>
                  <a:pt x="546998" y="2413942"/>
                </a:lnTo>
                <a:lnTo>
                  <a:pt x="519496" y="2380328"/>
                </a:lnTo>
                <a:lnTo>
                  <a:pt x="488937" y="2345185"/>
                </a:lnTo>
                <a:lnTo>
                  <a:pt x="453796" y="2314628"/>
                </a:lnTo>
                <a:lnTo>
                  <a:pt x="415595" y="2285599"/>
                </a:lnTo>
                <a:lnTo>
                  <a:pt x="377399" y="2256567"/>
                </a:lnTo>
                <a:lnTo>
                  <a:pt x="339201" y="2227538"/>
                </a:lnTo>
                <a:lnTo>
                  <a:pt x="302530" y="2198506"/>
                </a:lnTo>
                <a:lnTo>
                  <a:pt x="267388" y="2166419"/>
                </a:lnTo>
                <a:lnTo>
                  <a:pt x="236829" y="2134335"/>
                </a:lnTo>
                <a:lnTo>
                  <a:pt x="210855" y="2097664"/>
                </a:lnTo>
                <a:lnTo>
                  <a:pt x="190992" y="2059466"/>
                </a:lnTo>
                <a:lnTo>
                  <a:pt x="177241" y="2013628"/>
                </a:lnTo>
                <a:lnTo>
                  <a:pt x="171129" y="1966264"/>
                </a:lnTo>
                <a:lnTo>
                  <a:pt x="169599" y="1917369"/>
                </a:lnTo>
                <a:lnTo>
                  <a:pt x="174184" y="1865419"/>
                </a:lnTo>
                <a:lnTo>
                  <a:pt x="180296" y="1813470"/>
                </a:lnTo>
                <a:lnTo>
                  <a:pt x="187935" y="1761521"/>
                </a:lnTo>
                <a:lnTo>
                  <a:pt x="194049" y="1709571"/>
                </a:lnTo>
                <a:lnTo>
                  <a:pt x="197104" y="1657622"/>
                </a:lnTo>
                <a:lnTo>
                  <a:pt x="197104" y="1607200"/>
                </a:lnTo>
                <a:lnTo>
                  <a:pt x="190992" y="1559838"/>
                </a:lnTo>
                <a:lnTo>
                  <a:pt x="178768" y="1512470"/>
                </a:lnTo>
                <a:lnTo>
                  <a:pt x="160433" y="1468160"/>
                </a:lnTo>
                <a:lnTo>
                  <a:pt x="137515" y="1422323"/>
                </a:lnTo>
                <a:lnTo>
                  <a:pt x="111538" y="1376488"/>
                </a:lnTo>
                <a:lnTo>
                  <a:pt x="84039" y="1330648"/>
                </a:lnTo>
                <a:lnTo>
                  <a:pt x="58064" y="1286337"/>
                </a:lnTo>
                <a:lnTo>
                  <a:pt x="35144" y="1238973"/>
                </a:lnTo>
                <a:lnTo>
                  <a:pt x="16808" y="1193135"/>
                </a:lnTo>
                <a:lnTo>
                  <a:pt x="4585" y="1145768"/>
                </a:lnTo>
                <a:lnTo>
                  <a:pt x="0" y="1096876"/>
                </a:lnTo>
                <a:lnTo>
                  <a:pt x="4585" y="1047984"/>
                </a:lnTo>
                <a:lnTo>
                  <a:pt x="16808" y="1000619"/>
                </a:lnTo>
                <a:lnTo>
                  <a:pt x="35144" y="954779"/>
                </a:lnTo>
                <a:lnTo>
                  <a:pt x="58064" y="907414"/>
                </a:lnTo>
                <a:lnTo>
                  <a:pt x="84039" y="863104"/>
                </a:lnTo>
                <a:lnTo>
                  <a:pt x="111538" y="817269"/>
                </a:lnTo>
                <a:lnTo>
                  <a:pt x="137515" y="771429"/>
                </a:lnTo>
                <a:lnTo>
                  <a:pt x="160433" y="725591"/>
                </a:lnTo>
                <a:lnTo>
                  <a:pt x="178768" y="681281"/>
                </a:lnTo>
                <a:lnTo>
                  <a:pt x="190992" y="633916"/>
                </a:lnTo>
                <a:lnTo>
                  <a:pt x="197104" y="586551"/>
                </a:lnTo>
                <a:lnTo>
                  <a:pt x="197104" y="536129"/>
                </a:lnTo>
                <a:lnTo>
                  <a:pt x="194049" y="484180"/>
                </a:lnTo>
                <a:lnTo>
                  <a:pt x="187935" y="432230"/>
                </a:lnTo>
                <a:lnTo>
                  <a:pt x="180296" y="380281"/>
                </a:lnTo>
                <a:lnTo>
                  <a:pt x="174184" y="328332"/>
                </a:lnTo>
                <a:lnTo>
                  <a:pt x="169599" y="276382"/>
                </a:lnTo>
                <a:lnTo>
                  <a:pt x="171129" y="227490"/>
                </a:lnTo>
                <a:lnTo>
                  <a:pt x="177241" y="180126"/>
                </a:lnTo>
                <a:lnTo>
                  <a:pt x="190992" y="134285"/>
                </a:lnTo>
                <a:lnTo>
                  <a:pt x="210855" y="96090"/>
                </a:lnTo>
                <a:lnTo>
                  <a:pt x="236829" y="59419"/>
                </a:lnTo>
                <a:lnTo>
                  <a:pt x="267388" y="27332"/>
                </a:lnTo>
                <a:close/>
              </a:path>
            </a:pathLst>
          </a:custGeom>
        </p:spPr>
      </p:pic>
      <p:pic>
        <p:nvPicPr>
          <p:cNvPr id="9" name="Obraz 8" descr="Obraz zawierający pizza, żywność, naczynie, różny&#10;&#10;Opis wygenerowany automatycznie">
            <a:extLst>
              <a:ext uri="{FF2B5EF4-FFF2-40B4-BE49-F238E27FC236}">
                <a16:creationId xmlns:a16="http://schemas.microsoft.com/office/drawing/2014/main" id="{DC39C6A9-2297-504A-A5D9-F75FCE840E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7629" r="16184" b="4"/>
          <a:stretch/>
        </p:blipFill>
        <p:spPr>
          <a:xfrm>
            <a:off x="8942470" y="4032403"/>
            <a:ext cx="3249530" cy="2825596"/>
          </a:xfrm>
          <a:custGeom>
            <a:avLst/>
            <a:gdLst/>
            <a:ahLst/>
            <a:cxnLst/>
            <a:rect l="l" t="t" r="r" b="b"/>
            <a:pathLst>
              <a:path w="3249530" h="2825596">
                <a:moveTo>
                  <a:pt x="1914327" y="0"/>
                </a:moveTo>
                <a:lnTo>
                  <a:pt x="1951475" y="3481"/>
                </a:lnTo>
                <a:lnTo>
                  <a:pt x="1987462" y="12769"/>
                </a:lnTo>
                <a:lnTo>
                  <a:pt x="2022289" y="26700"/>
                </a:lnTo>
                <a:lnTo>
                  <a:pt x="2058276" y="44114"/>
                </a:lnTo>
                <a:lnTo>
                  <a:pt x="2091943" y="63850"/>
                </a:lnTo>
                <a:lnTo>
                  <a:pt x="2126772" y="84745"/>
                </a:lnTo>
                <a:lnTo>
                  <a:pt x="2161598" y="103320"/>
                </a:lnTo>
                <a:lnTo>
                  <a:pt x="2196423" y="121895"/>
                </a:lnTo>
                <a:lnTo>
                  <a:pt x="2230090" y="135824"/>
                </a:lnTo>
                <a:lnTo>
                  <a:pt x="2267239" y="145112"/>
                </a:lnTo>
                <a:lnTo>
                  <a:pt x="2303227" y="149755"/>
                </a:lnTo>
                <a:lnTo>
                  <a:pt x="2341537" y="149755"/>
                </a:lnTo>
                <a:lnTo>
                  <a:pt x="2381007" y="147435"/>
                </a:lnTo>
                <a:lnTo>
                  <a:pt x="2420478" y="142791"/>
                </a:lnTo>
                <a:lnTo>
                  <a:pt x="2459948" y="136987"/>
                </a:lnTo>
                <a:lnTo>
                  <a:pt x="2499419" y="132343"/>
                </a:lnTo>
                <a:lnTo>
                  <a:pt x="2538890" y="128860"/>
                </a:lnTo>
                <a:lnTo>
                  <a:pt x="2576038" y="130020"/>
                </a:lnTo>
                <a:lnTo>
                  <a:pt x="2612027" y="134664"/>
                </a:lnTo>
                <a:lnTo>
                  <a:pt x="2646854" y="145112"/>
                </a:lnTo>
                <a:lnTo>
                  <a:pt x="2675876" y="160203"/>
                </a:lnTo>
                <a:lnTo>
                  <a:pt x="2703736" y="179941"/>
                </a:lnTo>
                <a:lnTo>
                  <a:pt x="2728116" y="203157"/>
                </a:lnTo>
                <a:lnTo>
                  <a:pt x="2752496" y="229857"/>
                </a:lnTo>
                <a:lnTo>
                  <a:pt x="2774553" y="257719"/>
                </a:lnTo>
                <a:lnTo>
                  <a:pt x="2796609" y="286742"/>
                </a:lnTo>
                <a:lnTo>
                  <a:pt x="2818667" y="315765"/>
                </a:lnTo>
                <a:lnTo>
                  <a:pt x="2840723" y="343625"/>
                </a:lnTo>
                <a:lnTo>
                  <a:pt x="2863942" y="370325"/>
                </a:lnTo>
                <a:lnTo>
                  <a:pt x="2890644" y="393546"/>
                </a:lnTo>
                <a:lnTo>
                  <a:pt x="2916183" y="414441"/>
                </a:lnTo>
                <a:lnTo>
                  <a:pt x="2945206" y="430693"/>
                </a:lnTo>
                <a:lnTo>
                  <a:pt x="2976549" y="444624"/>
                </a:lnTo>
                <a:lnTo>
                  <a:pt x="3010216" y="456233"/>
                </a:lnTo>
                <a:lnTo>
                  <a:pt x="3045040" y="466681"/>
                </a:lnTo>
                <a:lnTo>
                  <a:pt x="3079870" y="475968"/>
                </a:lnTo>
                <a:lnTo>
                  <a:pt x="3115857" y="485255"/>
                </a:lnTo>
                <a:lnTo>
                  <a:pt x="3149523" y="495703"/>
                </a:lnTo>
                <a:lnTo>
                  <a:pt x="3183190" y="507312"/>
                </a:lnTo>
                <a:lnTo>
                  <a:pt x="3214533" y="521245"/>
                </a:lnTo>
                <a:lnTo>
                  <a:pt x="3242396" y="538657"/>
                </a:lnTo>
                <a:lnTo>
                  <a:pt x="3249530" y="544494"/>
                </a:lnTo>
                <a:lnTo>
                  <a:pt x="3249530" y="2825596"/>
                </a:lnTo>
                <a:lnTo>
                  <a:pt x="329475" y="2825596"/>
                </a:lnTo>
                <a:lnTo>
                  <a:pt x="315765" y="2815178"/>
                </a:lnTo>
                <a:lnTo>
                  <a:pt x="286744" y="2793119"/>
                </a:lnTo>
                <a:lnTo>
                  <a:pt x="257721" y="2771063"/>
                </a:lnTo>
                <a:lnTo>
                  <a:pt x="229859" y="2749005"/>
                </a:lnTo>
                <a:lnTo>
                  <a:pt x="203159" y="2724626"/>
                </a:lnTo>
                <a:lnTo>
                  <a:pt x="179940" y="2700249"/>
                </a:lnTo>
                <a:lnTo>
                  <a:pt x="160205" y="2672387"/>
                </a:lnTo>
                <a:lnTo>
                  <a:pt x="145114" y="2643364"/>
                </a:lnTo>
                <a:lnTo>
                  <a:pt x="134666" y="2608537"/>
                </a:lnTo>
                <a:lnTo>
                  <a:pt x="130022" y="2572550"/>
                </a:lnTo>
                <a:lnTo>
                  <a:pt x="128860" y="2535400"/>
                </a:lnTo>
                <a:lnTo>
                  <a:pt x="132343" y="2495930"/>
                </a:lnTo>
                <a:lnTo>
                  <a:pt x="136987" y="2456459"/>
                </a:lnTo>
                <a:lnTo>
                  <a:pt x="142791" y="2416989"/>
                </a:lnTo>
                <a:lnTo>
                  <a:pt x="147436" y="2377518"/>
                </a:lnTo>
                <a:lnTo>
                  <a:pt x="149757" y="2338047"/>
                </a:lnTo>
                <a:lnTo>
                  <a:pt x="149757" y="2299737"/>
                </a:lnTo>
                <a:lnTo>
                  <a:pt x="145114" y="2263752"/>
                </a:lnTo>
                <a:lnTo>
                  <a:pt x="135826" y="2227763"/>
                </a:lnTo>
                <a:lnTo>
                  <a:pt x="121895" y="2194096"/>
                </a:lnTo>
                <a:lnTo>
                  <a:pt x="104483" y="2159269"/>
                </a:lnTo>
                <a:lnTo>
                  <a:pt x="84745" y="2124445"/>
                </a:lnTo>
                <a:lnTo>
                  <a:pt x="63852" y="2089616"/>
                </a:lnTo>
                <a:lnTo>
                  <a:pt x="44116" y="2055949"/>
                </a:lnTo>
                <a:lnTo>
                  <a:pt x="26702" y="2019962"/>
                </a:lnTo>
                <a:lnTo>
                  <a:pt x="12771" y="1985135"/>
                </a:lnTo>
                <a:lnTo>
                  <a:pt x="3483" y="1949146"/>
                </a:lnTo>
                <a:lnTo>
                  <a:pt x="0" y="1911998"/>
                </a:lnTo>
                <a:lnTo>
                  <a:pt x="3483" y="1874850"/>
                </a:lnTo>
                <a:lnTo>
                  <a:pt x="12771" y="1838863"/>
                </a:lnTo>
                <a:lnTo>
                  <a:pt x="26702" y="1804034"/>
                </a:lnTo>
                <a:lnTo>
                  <a:pt x="44116" y="1768047"/>
                </a:lnTo>
                <a:lnTo>
                  <a:pt x="63852" y="1734381"/>
                </a:lnTo>
                <a:lnTo>
                  <a:pt x="84745" y="1699556"/>
                </a:lnTo>
                <a:lnTo>
                  <a:pt x="104483" y="1664727"/>
                </a:lnTo>
                <a:lnTo>
                  <a:pt x="121895" y="1629900"/>
                </a:lnTo>
                <a:lnTo>
                  <a:pt x="135826" y="1596234"/>
                </a:lnTo>
                <a:lnTo>
                  <a:pt x="145114" y="1560246"/>
                </a:lnTo>
                <a:lnTo>
                  <a:pt x="149757" y="1524259"/>
                </a:lnTo>
                <a:lnTo>
                  <a:pt x="149757" y="1485949"/>
                </a:lnTo>
                <a:lnTo>
                  <a:pt x="147436" y="1446478"/>
                </a:lnTo>
                <a:lnTo>
                  <a:pt x="142791" y="1407008"/>
                </a:lnTo>
                <a:lnTo>
                  <a:pt x="136987" y="1367537"/>
                </a:lnTo>
                <a:lnTo>
                  <a:pt x="132343" y="1328067"/>
                </a:lnTo>
                <a:lnTo>
                  <a:pt x="128860" y="1288596"/>
                </a:lnTo>
                <a:lnTo>
                  <a:pt x="130022" y="1251448"/>
                </a:lnTo>
                <a:lnTo>
                  <a:pt x="134666" y="1215461"/>
                </a:lnTo>
                <a:lnTo>
                  <a:pt x="145114" y="1180632"/>
                </a:lnTo>
                <a:lnTo>
                  <a:pt x="160205" y="1151611"/>
                </a:lnTo>
                <a:lnTo>
                  <a:pt x="179940" y="1123749"/>
                </a:lnTo>
                <a:lnTo>
                  <a:pt x="203159" y="1099370"/>
                </a:lnTo>
                <a:lnTo>
                  <a:pt x="229859" y="1074993"/>
                </a:lnTo>
                <a:lnTo>
                  <a:pt x="257721" y="1052933"/>
                </a:lnTo>
                <a:lnTo>
                  <a:pt x="286744" y="1030877"/>
                </a:lnTo>
                <a:lnTo>
                  <a:pt x="315765" y="1008821"/>
                </a:lnTo>
                <a:lnTo>
                  <a:pt x="344789" y="986763"/>
                </a:lnTo>
                <a:lnTo>
                  <a:pt x="371489" y="963546"/>
                </a:lnTo>
                <a:lnTo>
                  <a:pt x="394708" y="936846"/>
                </a:lnTo>
                <a:lnTo>
                  <a:pt x="415603" y="911305"/>
                </a:lnTo>
                <a:lnTo>
                  <a:pt x="431856" y="882284"/>
                </a:lnTo>
                <a:lnTo>
                  <a:pt x="445787" y="850938"/>
                </a:lnTo>
                <a:lnTo>
                  <a:pt x="457395" y="817272"/>
                </a:lnTo>
                <a:lnTo>
                  <a:pt x="467843" y="782445"/>
                </a:lnTo>
                <a:lnTo>
                  <a:pt x="477132" y="747618"/>
                </a:lnTo>
                <a:lnTo>
                  <a:pt x="486420" y="711631"/>
                </a:lnTo>
                <a:lnTo>
                  <a:pt x="496868" y="677965"/>
                </a:lnTo>
                <a:lnTo>
                  <a:pt x="508476" y="644298"/>
                </a:lnTo>
                <a:lnTo>
                  <a:pt x="522407" y="612955"/>
                </a:lnTo>
                <a:lnTo>
                  <a:pt x="539819" y="585092"/>
                </a:lnTo>
                <a:lnTo>
                  <a:pt x="560715" y="559553"/>
                </a:lnTo>
                <a:lnTo>
                  <a:pt x="586254" y="538657"/>
                </a:lnTo>
                <a:lnTo>
                  <a:pt x="614119" y="521245"/>
                </a:lnTo>
                <a:lnTo>
                  <a:pt x="645460" y="507312"/>
                </a:lnTo>
                <a:lnTo>
                  <a:pt x="679129" y="495703"/>
                </a:lnTo>
                <a:lnTo>
                  <a:pt x="712793" y="485255"/>
                </a:lnTo>
                <a:lnTo>
                  <a:pt x="748782" y="475968"/>
                </a:lnTo>
                <a:lnTo>
                  <a:pt x="783607" y="466681"/>
                </a:lnTo>
                <a:lnTo>
                  <a:pt x="818436" y="456233"/>
                </a:lnTo>
                <a:lnTo>
                  <a:pt x="852101" y="444624"/>
                </a:lnTo>
                <a:lnTo>
                  <a:pt x="883446" y="430693"/>
                </a:lnTo>
                <a:lnTo>
                  <a:pt x="912469" y="414441"/>
                </a:lnTo>
                <a:lnTo>
                  <a:pt x="938008" y="393546"/>
                </a:lnTo>
                <a:lnTo>
                  <a:pt x="964708" y="370325"/>
                </a:lnTo>
                <a:lnTo>
                  <a:pt x="987927" y="343625"/>
                </a:lnTo>
                <a:lnTo>
                  <a:pt x="1009985" y="315765"/>
                </a:lnTo>
                <a:lnTo>
                  <a:pt x="1032041" y="286742"/>
                </a:lnTo>
                <a:lnTo>
                  <a:pt x="1054097" y="257719"/>
                </a:lnTo>
                <a:lnTo>
                  <a:pt x="1076156" y="229857"/>
                </a:lnTo>
                <a:lnTo>
                  <a:pt x="1100534" y="203157"/>
                </a:lnTo>
                <a:lnTo>
                  <a:pt x="1124914" y="179941"/>
                </a:lnTo>
                <a:lnTo>
                  <a:pt x="1152776" y="160203"/>
                </a:lnTo>
                <a:lnTo>
                  <a:pt x="1181798" y="145112"/>
                </a:lnTo>
                <a:lnTo>
                  <a:pt x="1216625" y="134664"/>
                </a:lnTo>
                <a:lnTo>
                  <a:pt x="1252613" y="130020"/>
                </a:lnTo>
                <a:lnTo>
                  <a:pt x="1289760" y="128860"/>
                </a:lnTo>
                <a:lnTo>
                  <a:pt x="1329231" y="132343"/>
                </a:lnTo>
                <a:lnTo>
                  <a:pt x="1368702" y="136987"/>
                </a:lnTo>
                <a:lnTo>
                  <a:pt x="1408174" y="142791"/>
                </a:lnTo>
                <a:lnTo>
                  <a:pt x="1447643" y="147435"/>
                </a:lnTo>
                <a:lnTo>
                  <a:pt x="1487113" y="149755"/>
                </a:lnTo>
                <a:lnTo>
                  <a:pt x="1525423" y="149755"/>
                </a:lnTo>
                <a:lnTo>
                  <a:pt x="1561413" y="145112"/>
                </a:lnTo>
                <a:lnTo>
                  <a:pt x="1597402" y="135824"/>
                </a:lnTo>
                <a:lnTo>
                  <a:pt x="1632227" y="121895"/>
                </a:lnTo>
                <a:lnTo>
                  <a:pt x="1667054" y="103320"/>
                </a:lnTo>
                <a:lnTo>
                  <a:pt x="1701880" y="84745"/>
                </a:lnTo>
                <a:lnTo>
                  <a:pt x="1736707" y="63850"/>
                </a:lnTo>
                <a:lnTo>
                  <a:pt x="1770374" y="44114"/>
                </a:lnTo>
                <a:lnTo>
                  <a:pt x="1806363" y="26700"/>
                </a:lnTo>
                <a:lnTo>
                  <a:pt x="1841188" y="12769"/>
                </a:lnTo>
                <a:lnTo>
                  <a:pt x="1877177" y="34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215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ADA49F-EDEC-E546-AB79-7209C15EF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727" y="382385"/>
            <a:ext cx="6335338" cy="596023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5" name="Obraz 4" descr="Obraz zawierający drewniane, żywność, naczynie, drewno&#10;&#10;Opis wygenerowany automatycznie">
            <a:extLst>
              <a:ext uri="{FF2B5EF4-FFF2-40B4-BE49-F238E27FC236}">
                <a16:creationId xmlns:a16="http://schemas.microsoft.com/office/drawing/2014/main" id="{5A278CB6-C30C-AF4B-89B2-AAB970A7DD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90" r="8121" b="1"/>
          <a:stretch/>
        </p:blipFill>
        <p:spPr>
          <a:xfrm>
            <a:off x="688434" y="-9525"/>
            <a:ext cx="4129822" cy="6867525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18E8C5BB-A90A-496B-A745-79A49F350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F03CB3-CF41-F146-82AE-8AC2DFAB2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727" y="1878227"/>
            <a:ext cx="6335338" cy="400136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Wyobraź sobie sytuację: wchodzisz do pizzerii, spoglądasz w menu i… szeroko otwierasz oczy ze zdziwienia. W karcie jest ponad 80 pozycji, a wszystkie to </a:t>
            </a:r>
            <a:r>
              <a:rPr lang="pl-PL" dirty="0" err="1"/>
              <a:t>pizze</a:t>
            </a:r>
            <a:r>
              <a:rPr lang="pl-PL" dirty="0"/>
              <a:t>! </a:t>
            </a:r>
          </a:p>
          <a:p>
            <a:pPr marL="0" indent="0" algn="just">
              <a:buNone/>
            </a:pPr>
            <a:r>
              <a:rPr lang="pl-PL" dirty="0"/>
              <a:t>Niemożliwe? Ależ skąd!</a:t>
            </a:r>
          </a:p>
          <a:p>
            <a:pPr marL="0" indent="0" algn="just">
              <a:buNone/>
            </a:pPr>
            <a:r>
              <a:rPr lang="pl-PL" dirty="0"/>
              <a:t>Większość z nich to najczęściej lokalne nowości czy eksperymenty miejscowego </a:t>
            </a:r>
            <a:r>
              <a:rPr lang="pl-PL" i="1" dirty="0" err="1"/>
              <a:t>pizzaiolo</a:t>
            </a:r>
            <a:r>
              <a:rPr lang="pl-PL" dirty="0"/>
              <a:t> (osoba zajmująca się przygotowaniem i wypiekiem pizzy), które zmieniają się w zależności od pizzerii. Ale są pośród nich również te tradycyjne, które znajdziesz również we Włoszech. Oto one: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D63B47-914A-418A-BA06-1B760F27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33598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pizza, żywność, naczynie, drewniane&#10;&#10;Opis wygenerowany automatycznie">
            <a:extLst>
              <a:ext uri="{FF2B5EF4-FFF2-40B4-BE49-F238E27FC236}">
                <a16:creationId xmlns:a16="http://schemas.microsoft.com/office/drawing/2014/main" id="{7B5C01FC-F08B-D942-AE87-E78F71E08F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31" r="-4" b="-4"/>
          <a:stretch/>
        </p:blipFill>
        <p:spPr>
          <a:xfrm>
            <a:off x="7338646" y="10"/>
            <a:ext cx="4853354" cy="3428990"/>
          </a:xfrm>
          <a:prstGeom prst="rect">
            <a:avLst/>
          </a:prstGeom>
        </p:spPr>
      </p:pic>
      <p:pic>
        <p:nvPicPr>
          <p:cNvPr id="5" name="Obraz 4" descr="Obraz zawierający pizza, żywność, stół, talerz&#10;&#10;Opis wygenerowany automatycznie">
            <a:extLst>
              <a:ext uri="{FF2B5EF4-FFF2-40B4-BE49-F238E27FC236}">
                <a16:creationId xmlns:a16="http://schemas.microsoft.com/office/drawing/2014/main" id="{FF52780B-6A31-7947-8426-401820CE94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877"/>
          <a:stretch/>
        </p:blipFill>
        <p:spPr>
          <a:xfrm>
            <a:off x="7338646" y="3429000"/>
            <a:ext cx="4853354" cy="3429000"/>
          </a:xfrm>
          <a:prstGeom prst="rect">
            <a:avLst/>
          </a:prstGeom>
        </p:spPr>
      </p:pic>
      <p:sp>
        <p:nvSpPr>
          <p:cNvPr id="18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3C0C1F5-8830-544C-ADD1-004643441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pl-PL" dirty="0"/>
              <a:t>Pizza </a:t>
            </a:r>
            <a:r>
              <a:rPr lang="pl-PL" dirty="0" err="1"/>
              <a:t>bianca</a:t>
            </a:r>
            <a:r>
              <a:rPr lang="pl-PL" dirty="0"/>
              <a:t> vs. Pizza </a:t>
            </a:r>
            <a:r>
              <a:rPr lang="pl-PL" dirty="0" err="1"/>
              <a:t>rossa</a:t>
            </a:r>
            <a:endParaRPr lang="pl-PL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802B93-B376-5049-AF17-215E84016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Nasz przegląd zaczynamy od podstawowego, włoskiego podziału na:</a:t>
            </a:r>
          </a:p>
          <a:p>
            <a:pPr marL="0" indent="0">
              <a:buNone/>
            </a:pPr>
            <a:endParaRPr lang="pl-PL" dirty="0"/>
          </a:p>
          <a:p>
            <a:r>
              <a:rPr lang="pl-PL" dirty="0"/>
              <a:t>PIZZA BIANCA (fot. 1) </a:t>
            </a:r>
          </a:p>
          <a:p>
            <a:r>
              <a:rPr lang="pl-PL" dirty="0"/>
              <a:t>PIZZA ROSSA (fot. 2)</a:t>
            </a:r>
          </a:p>
        </p:txBody>
      </p:sp>
    </p:spTree>
    <p:extLst>
      <p:ext uri="{BB962C8B-B14F-4D97-AF65-F5344CB8AC3E}">
        <p14:creationId xmlns:p14="http://schemas.microsoft.com/office/powerpoint/2010/main" val="2679849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0851669-7281-49C2-8BF0-67BA70EC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B686FC5-B62F-D944-BCA4-3D7486CE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82385"/>
            <a:ext cx="8534399" cy="1413758"/>
          </a:xfrm>
        </p:spPr>
        <p:txBody>
          <a:bodyPr anchor="b">
            <a:normAutofit/>
          </a:bodyPr>
          <a:lstStyle/>
          <a:p>
            <a:pPr algn="ctr"/>
            <a:r>
              <a:rPr lang="pl-PL" sz="4400" dirty="0"/>
              <a:t>Pizza </a:t>
            </a:r>
            <a:r>
              <a:rPr lang="pl-PL" sz="4400" dirty="0" err="1"/>
              <a:t>bianca</a:t>
            </a:r>
            <a:endParaRPr lang="pl-PL" sz="44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992B13-74C4-4370-93C5-F5403D944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" y="0"/>
            <a:ext cx="2275119" cy="6858000"/>
          </a:xfrm>
          <a:custGeom>
            <a:avLst/>
            <a:gdLst>
              <a:gd name="connsiteX0" fmla="*/ 0 w 2275119"/>
              <a:gd name="connsiteY0" fmla="*/ 0 h 6858000"/>
              <a:gd name="connsiteX1" fmla="*/ 1389294 w 2275119"/>
              <a:gd name="connsiteY1" fmla="*/ 0 h 6858000"/>
              <a:gd name="connsiteX2" fmla="*/ 1556068 w 2275119"/>
              <a:gd name="connsiteY2" fmla="*/ 0 h 6858000"/>
              <a:gd name="connsiteX3" fmla="*/ 2098907 w 2275119"/>
              <a:gd name="connsiteY3" fmla="*/ 0 h 6858000"/>
              <a:gd name="connsiteX4" fmla="*/ 2100494 w 2275119"/>
              <a:gd name="connsiteY4" fmla="*/ 68263 h 6858000"/>
              <a:gd name="connsiteX5" fmla="*/ 2108432 w 2275119"/>
              <a:gd name="connsiteY5" fmla="*/ 128588 h 6858000"/>
              <a:gd name="connsiteX6" fmla="*/ 2119544 w 2275119"/>
              <a:gd name="connsiteY6" fmla="*/ 180975 h 6858000"/>
              <a:gd name="connsiteX7" fmla="*/ 2133832 w 2275119"/>
              <a:gd name="connsiteY7" fmla="*/ 227013 h 6858000"/>
              <a:gd name="connsiteX8" fmla="*/ 2149707 w 2275119"/>
              <a:gd name="connsiteY8" fmla="*/ 268288 h 6858000"/>
              <a:gd name="connsiteX9" fmla="*/ 2168757 w 2275119"/>
              <a:gd name="connsiteY9" fmla="*/ 304800 h 6858000"/>
              <a:gd name="connsiteX10" fmla="*/ 2187807 w 2275119"/>
              <a:gd name="connsiteY10" fmla="*/ 342900 h 6858000"/>
              <a:gd name="connsiteX11" fmla="*/ 2206857 w 2275119"/>
              <a:gd name="connsiteY11" fmla="*/ 381000 h 6858000"/>
              <a:gd name="connsiteX12" fmla="*/ 2222732 w 2275119"/>
              <a:gd name="connsiteY12" fmla="*/ 417513 h 6858000"/>
              <a:gd name="connsiteX13" fmla="*/ 2238607 w 2275119"/>
              <a:gd name="connsiteY13" fmla="*/ 458788 h 6858000"/>
              <a:gd name="connsiteX14" fmla="*/ 2254482 w 2275119"/>
              <a:gd name="connsiteY14" fmla="*/ 504825 h 6858000"/>
              <a:gd name="connsiteX15" fmla="*/ 2265594 w 2275119"/>
              <a:gd name="connsiteY15" fmla="*/ 557213 h 6858000"/>
              <a:gd name="connsiteX16" fmla="*/ 2271944 w 2275119"/>
              <a:gd name="connsiteY16" fmla="*/ 617538 h 6858000"/>
              <a:gd name="connsiteX17" fmla="*/ 2275119 w 2275119"/>
              <a:gd name="connsiteY17" fmla="*/ 685800 h 6858000"/>
              <a:gd name="connsiteX18" fmla="*/ 2271944 w 2275119"/>
              <a:gd name="connsiteY18" fmla="*/ 754063 h 6858000"/>
              <a:gd name="connsiteX19" fmla="*/ 2265594 w 2275119"/>
              <a:gd name="connsiteY19" fmla="*/ 814388 h 6858000"/>
              <a:gd name="connsiteX20" fmla="*/ 2254482 w 2275119"/>
              <a:gd name="connsiteY20" fmla="*/ 866775 h 6858000"/>
              <a:gd name="connsiteX21" fmla="*/ 2238607 w 2275119"/>
              <a:gd name="connsiteY21" fmla="*/ 912813 h 6858000"/>
              <a:gd name="connsiteX22" fmla="*/ 2222732 w 2275119"/>
              <a:gd name="connsiteY22" fmla="*/ 954088 h 6858000"/>
              <a:gd name="connsiteX23" fmla="*/ 2206857 w 2275119"/>
              <a:gd name="connsiteY23" fmla="*/ 990600 h 6858000"/>
              <a:gd name="connsiteX24" fmla="*/ 2187807 w 2275119"/>
              <a:gd name="connsiteY24" fmla="*/ 1028700 h 6858000"/>
              <a:gd name="connsiteX25" fmla="*/ 2168757 w 2275119"/>
              <a:gd name="connsiteY25" fmla="*/ 1066800 h 6858000"/>
              <a:gd name="connsiteX26" fmla="*/ 2149707 w 2275119"/>
              <a:gd name="connsiteY26" fmla="*/ 1103313 h 6858000"/>
              <a:gd name="connsiteX27" fmla="*/ 2133832 w 2275119"/>
              <a:gd name="connsiteY27" fmla="*/ 1144588 h 6858000"/>
              <a:gd name="connsiteX28" fmla="*/ 2119544 w 2275119"/>
              <a:gd name="connsiteY28" fmla="*/ 1190625 h 6858000"/>
              <a:gd name="connsiteX29" fmla="*/ 2108432 w 2275119"/>
              <a:gd name="connsiteY29" fmla="*/ 1243013 h 6858000"/>
              <a:gd name="connsiteX30" fmla="*/ 2100494 w 2275119"/>
              <a:gd name="connsiteY30" fmla="*/ 1303338 h 6858000"/>
              <a:gd name="connsiteX31" fmla="*/ 2098907 w 2275119"/>
              <a:gd name="connsiteY31" fmla="*/ 1371600 h 6858000"/>
              <a:gd name="connsiteX32" fmla="*/ 2100494 w 2275119"/>
              <a:gd name="connsiteY32" fmla="*/ 1439863 h 6858000"/>
              <a:gd name="connsiteX33" fmla="*/ 2108432 w 2275119"/>
              <a:gd name="connsiteY33" fmla="*/ 1500188 h 6858000"/>
              <a:gd name="connsiteX34" fmla="*/ 2119544 w 2275119"/>
              <a:gd name="connsiteY34" fmla="*/ 1552575 h 6858000"/>
              <a:gd name="connsiteX35" fmla="*/ 2133832 w 2275119"/>
              <a:gd name="connsiteY35" fmla="*/ 1598613 h 6858000"/>
              <a:gd name="connsiteX36" fmla="*/ 2149707 w 2275119"/>
              <a:gd name="connsiteY36" fmla="*/ 1639888 h 6858000"/>
              <a:gd name="connsiteX37" fmla="*/ 2168757 w 2275119"/>
              <a:gd name="connsiteY37" fmla="*/ 1676400 h 6858000"/>
              <a:gd name="connsiteX38" fmla="*/ 2187807 w 2275119"/>
              <a:gd name="connsiteY38" fmla="*/ 1714500 h 6858000"/>
              <a:gd name="connsiteX39" fmla="*/ 2206857 w 2275119"/>
              <a:gd name="connsiteY39" fmla="*/ 1752600 h 6858000"/>
              <a:gd name="connsiteX40" fmla="*/ 2222732 w 2275119"/>
              <a:gd name="connsiteY40" fmla="*/ 1789113 h 6858000"/>
              <a:gd name="connsiteX41" fmla="*/ 2238607 w 2275119"/>
              <a:gd name="connsiteY41" fmla="*/ 1830388 h 6858000"/>
              <a:gd name="connsiteX42" fmla="*/ 2254482 w 2275119"/>
              <a:gd name="connsiteY42" fmla="*/ 1876425 h 6858000"/>
              <a:gd name="connsiteX43" fmla="*/ 2265594 w 2275119"/>
              <a:gd name="connsiteY43" fmla="*/ 1928813 h 6858000"/>
              <a:gd name="connsiteX44" fmla="*/ 2271944 w 2275119"/>
              <a:gd name="connsiteY44" fmla="*/ 1989138 h 6858000"/>
              <a:gd name="connsiteX45" fmla="*/ 2275119 w 2275119"/>
              <a:gd name="connsiteY45" fmla="*/ 2057400 h 6858000"/>
              <a:gd name="connsiteX46" fmla="*/ 2271944 w 2275119"/>
              <a:gd name="connsiteY46" fmla="*/ 2125663 h 6858000"/>
              <a:gd name="connsiteX47" fmla="*/ 2265594 w 2275119"/>
              <a:gd name="connsiteY47" fmla="*/ 2185988 h 6858000"/>
              <a:gd name="connsiteX48" fmla="*/ 2254482 w 2275119"/>
              <a:gd name="connsiteY48" fmla="*/ 2238375 h 6858000"/>
              <a:gd name="connsiteX49" fmla="*/ 2238607 w 2275119"/>
              <a:gd name="connsiteY49" fmla="*/ 2284413 h 6858000"/>
              <a:gd name="connsiteX50" fmla="*/ 2222732 w 2275119"/>
              <a:gd name="connsiteY50" fmla="*/ 2325688 h 6858000"/>
              <a:gd name="connsiteX51" fmla="*/ 2206857 w 2275119"/>
              <a:gd name="connsiteY51" fmla="*/ 2362200 h 6858000"/>
              <a:gd name="connsiteX52" fmla="*/ 2187807 w 2275119"/>
              <a:gd name="connsiteY52" fmla="*/ 2400300 h 6858000"/>
              <a:gd name="connsiteX53" fmla="*/ 2168757 w 2275119"/>
              <a:gd name="connsiteY53" fmla="*/ 2438400 h 6858000"/>
              <a:gd name="connsiteX54" fmla="*/ 2149707 w 2275119"/>
              <a:gd name="connsiteY54" fmla="*/ 2474913 h 6858000"/>
              <a:gd name="connsiteX55" fmla="*/ 2133832 w 2275119"/>
              <a:gd name="connsiteY55" fmla="*/ 2516188 h 6858000"/>
              <a:gd name="connsiteX56" fmla="*/ 2119544 w 2275119"/>
              <a:gd name="connsiteY56" fmla="*/ 2562225 h 6858000"/>
              <a:gd name="connsiteX57" fmla="*/ 2108432 w 2275119"/>
              <a:gd name="connsiteY57" fmla="*/ 2614613 h 6858000"/>
              <a:gd name="connsiteX58" fmla="*/ 2100494 w 2275119"/>
              <a:gd name="connsiteY58" fmla="*/ 2674938 h 6858000"/>
              <a:gd name="connsiteX59" fmla="*/ 2098907 w 2275119"/>
              <a:gd name="connsiteY59" fmla="*/ 2743200 h 6858000"/>
              <a:gd name="connsiteX60" fmla="*/ 2100494 w 2275119"/>
              <a:gd name="connsiteY60" fmla="*/ 2811463 h 6858000"/>
              <a:gd name="connsiteX61" fmla="*/ 2108432 w 2275119"/>
              <a:gd name="connsiteY61" fmla="*/ 2871788 h 6858000"/>
              <a:gd name="connsiteX62" fmla="*/ 2119544 w 2275119"/>
              <a:gd name="connsiteY62" fmla="*/ 2924175 h 6858000"/>
              <a:gd name="connsiteX63" fmla="*/ 2133832 w 2275119"/>
              <a:gd name="connsiteY63" fmla="*/ 2970213 h 6858000"/>
              <a:gd name="connsiteX64" fmla="*/ 2149707 w 2275119"/>
              <a:gd name="connsiteY64" fmla="*/ 3011488 h 6858000"/>
              <a:gd name="connsiteX65" fmla="*/ 2168757 w 2275119"/>
              <a:gd name="connsiteY65" fmla="*/ 3048000 h 6858000"/>
              <a:gd name="connsiteX66" fmla="*/ 2187807 w 2275119"/>
              <a:gd name="connsiteY66" fmla="*/ 3086100 h 6858000"/>
              <a:gd name="connsiteX67" fmla="*/ 2206857 w 2275119"/>
              <a:gd name="connsiteY67" fmla="*/ 3124200 h 6858000"/>
              <a:gd name="connsiteX68" fmla="*/ 2222732 w 2275119"/>
              <a:gd name="connsiteY68" fmla="*/ 3160713 h 6858000"/>
              <a:gd name="connsiteX69" fmla="*/ 2238607 w 2275119"/>
              <a:gd name="connsiteY69" fmla="*/ 3201988 h 6858000"/>
              <a:gd name="connsiteX70" fmla="*/ 2254482 w 2275119"/>
              <a:gd name="connsiteY70" fmla="*/ 3248025 h 6858000"/>
              <a:gd name="connsiteX71" fmla="*/ 2265594 w 2275119"/>
              <a:gd name="connsiteY71" fmla="*/ 3300413 h 6858000"/>
              <a:gd name="connsiteX72" fmla="*/ 2271944 w 2275119"/>
              <a:gd name="connsiteY72" fmla="*/ 3360738 h 6858000"/>
              <a:gd name="connsiteX73" fmla="*/ 2275119 w 2275119"/>
              <a:gd name="connsiteY73" fmla="*/ 3427413 h 6858000"/>
              <a:gd name="connsiteX74" fmla="*/ 2271944 w 2275119"/>
              <a:gd name="connsiteY74" fmla="*/ 3497263 h 6858000"/>
              <a:gd name="connsiteX75" fmla="*/ 2265594 w 2275119"/>
              <a:gd name="connsiteY75" fmla="*/ 3557588 h 6858000"/>
              <a:gd name="connsiteX76" fmla="*/ 2254482 w 2275119"/>
              <a:gd name="connsiteY76" fmla="*/ 3609975 h 6858000"/>
              <a:gd name="connsiteX77" fmla="*/ 2238607 w 2275119"/>
              <a:gd name="connsiteY77" fmla="*/ 3656013 h 6858000"/>
              <a:gd name="connsiteX78" fmla="*/ 2222732 w 2275119"/>
              <a:gd name="connsiteY78" fmla="*/ 3697288 h 6858000"/>
              <a:gd name="connsiteX79" fmla="*/ 2206857 w 2275119"/>
              <a:gd name="connsiteY79" fmla="*/ 3733800 h 6858000"/>
              <a:gd name="connsiteX80" fmla="*/ 2187807 w 2275119"/>
              <a:gd name="connsiteY80" fmla="*/ 3771900 h 6858000"/>
              <a:gd name="connsiteX81" fmla="*/ 2168757 w 2275119"/>
              <a:gd name="connsiteY81" fmla="*/ 3810000 h 6858000"/>
              <a:gd name="connsiteX82" fmla="*/ 2149707 w 2275119"/>
              <a:gd name="connsiteY82" fmla="*/ 3846513 h 6858000"/>
              <a:gd name="connsiteX83" fmla="*/ 2133832 w 2275119"/>
              <a:gd name="connsiteY83" fmla="*/ 3887788 h 6858000"/>
              <a:gd name="connsiteX84" fmla="*/ 2119544 w 2275119"/>
              <a:gd name="connsiteY84" fmla="*/ 3933825 h 6858000"/>
              <a:gd name="connsiteX85" fmla="*/ 2108432 w 2275119"/>
              <a:gd name="connsiteY85" fmla="*/ 3986213 h 6858000"/>
              <a:gd name="connsiteX86" fmla="*/ 2100494 w 2275119"/>
              <a:gd name="connsiteY86" fmla="*/ 4046538 h 6858000"/>
              <a:gd name="connsiteX87" fmla="*/ 2098907 w 2275119"/>
              <a:gd name="connsiteY87" fmla="*/ 4114800 h 6858000"/>
              <a:gd name="connsiteX88" fmla="*/ 2100494 w 2275119"/>
              <a:gd name="connsiteY88" fmla="*/ 4183063 h 6858000"/>
              <a:gd name="connsiteX89" fmla="*/ 2108432 w 2275119"/>
              <a:gd name="connsiteY89" fmla="*/ 4243388 h 6858000"/>
              <a:gd name="connsiteX90" fmla="*/ 2119544 w 2275119"/>
              <a:gd name="connsiteY90" fmla="*/ 4295775 h 6858000"/>
              <a:gd name="connsiteX91" fmla="*/ 2133832 w 2275119"/>
              <a:gd name="connsiteY91" fmla="*/ 4341813 h 6858000"/>
              <a:gd name="connsiteX92" fmla="*/ 2149707 w 2275119"/>
              <a:gd name="connsiteY92" fmla="*/ 4383088 h 6858000"/>
              <a:gd name="connsiteX93" fmla="*/ 2168757 w 2275119"/>
              <a:gd name="connsiteY93" fmla="*/ 4419600 h 6858000"/>
              <a:gd name="connsiteX94" fmla="*/ 2206857 w 2275119"/>
              <a:gd name="connsiteY94" fmla="*/ 4495800 h 6858000"/>
              <a:gd name="connsiteX95" fmla="*/ 2222732 w 2275119"/>
              <a:gd name="connsiteY95" fmla="*/ 4532313 h 6858000"/>
              <a:gd name="connsiteX96" fmla="*/ 2238607 w 2275119"/>
              <a:gd name="connsiteY96" fmla="*/ 4573588 h 6858000"/>
              <a:gd name="connsiteX97" fmla="*/ 2254482 w 2275119"/>
              <a:gd name="connsiteY97" fmla="*/ 4619625 h 6858000"/>
              <a:gd name="connsiteX98" fmla="*/ 2265594 w 2275119"/>
              <a:gd name="connsiteY98" fmla="*/ 4672013 h 6858000"/>
              <a:gd name="connsiteX99" fmla="*/ 2271944 w 2275119"/>
              <a:gd name="connsiteY99" fmla="*/ 4732338 h 6858000"/>
              <a:gd name="connsiteX100" fmla="*/ 2275119 w 2275119"/>
              <a:gd name="connsiteY100" fmla="*/ 4800600 h 6858000"/>
              <a:gd name="connsiteX101" fmla="*/ 2271944 w 2275119"/>
              <a:gd name="connsiteY101" fmla="*/ 4868863 h 6858000"/>
              <a:gd name="connsiteX102" fmla="*/ 2265594 w 2275119"/>
              <a:gd name="connsiteY102" fmla="*/ 4929188 h 6858000"/>
              <a:gd name="connsiteX103" fmla="*/ 2254482 w 2275119"/>
              <a:gd name="connsiteY103" fmla="*/ 4981575 h 6858000"/>
              <a:gd name="connsiteX104" fmla="*/ 2238607 w 2275119"/>
              <a:gd name="connsiteY104" fmla="*/ 5027613 h 6858000"/>
              <a:gd name="connsiteX105" fmla="*/ 2222732 w 2275119"/>
              <a:gd name="connsiteY105" fmla="*/ 5068888 h 6858000"/>
              <a:gd name="connsiteX106" fmla="*/ 2206857 w 2275119"/>
              <a:gd name="connsiteY106" fmla="*/ 5105400 h 6858000"/>
              <a:gd name="connsiteX107" fmla="*/ 2187807 w 2275119"/>
              <a:gd name="connsiteY107" fmla="*/ 5143500 h 6858000"/>
              <a:gd name="connsiteX108" fmla="*/ 2168757 w 2275119"/>
              <a:gd name="connsiteY108" fmla="*/ 5181600 h 6858000"/>
              <a:gd name="connsiteX109" fmla="*/ 2149707 w 2275119"/>
              <a:gd name="connsiteY109" fmla="*/ 5218113 h 6858000"/>
              <a:gd name="connsiteX110" fmla="*/ 2133832 w 2275119"/>
              <a:gd name="connsiteY110" fmla="*/ 5259388 h 6858000"/>
              <a:gd name="connsiteX111" fmla="*/ 2119544 w 2275119"/>
              <a:gd name="connsiteY111" fmla="*/ 5305425 h 6858000"/>
              <a:gd name="connsiteX112" fmla="*/ 2108432 w 2275119"/>
              <a:gd name="connsiteY112" fmla="*/ 5357813 h 6858000"/>
              <a:gd name="connsiteX113" fmla="*/ 2100494 w 2275119"/>
              <a:gd name="connsiteY113" fmla="*/ 5418138 h 6858000"/>
              <a:gd name="connsiteX114" fmla="*/ 2098907 w 2275119"/>
              <a:gd name="connsiteY114" fmla="*/ 5486400 h 6858000"/>
              <a:gd name="connsiteX115" fmla="*/ 2100494 w 2275119"/>
              <a:gd name="connsiteY115" fmla="*/ 5554663 h 6858000"/>
              <a:gd name="connsiteX116" fmla="*/ 2108432 w 2275119"/>
              <a:gd name="connsiteY116" fmla="*/ 5614988 h 6858000"/>
              <a:gd name="connsiteX117" fmla="*/ 2119544 w 2275119"/>
              <a:gd name="connsiteY117" fmla="*/ 5667375 h 6858000"/>
              <a:gd name="connsiteX118" fmla="*/ 2133832 w 2275119"/>
              <a:gd name="connsiteY118" fmla="*/ 5713413 h 6858000"/>
              <a:gd name="connsiteX119" fmla="*/ 2149707 w 2275119"/>
              <a:gd name="connsiteY119" fmla="*/ 5754688 h 6858000"/>
              <a:gd name="connsiteX120" fmla="*/ 2168757 w 2275119"/>
              <a:gd name="connsiteY120" fmla="*/ 5791200 h 6858000"/>
              <a:gd name="connsiteX121" fmla="*/ 2187807 w 2275119"/>
              <a:gd name="connsiteY121" fmla="*/ 5829300 h 6858000"/>
              <a:gd name="connsiteX122" fmla="*/ 2206857 w 2275119"/>
              <a:gd name="connsiteY122" fmla="*/ 5867400 h 6858000"/>
              <a:gd name="connsiteX123" fmla="*/ 2222732 w 2275119"/>
              <a:gd name="connsiteY123" fmla="*/ 5903913 h 6858000"/>
              <a:gd name="connsiteX124" fmla="*/ 2238607 w 2275119"/>
              <a:gd name="connsiteY124" fmla="*/ 5945188 h 6858000"/>
              <a:gd name="connsiteX125" fmla="*/ 2254482 w 2275119"/>
              <a:gd name="connsiteY125" fmla="*/ 5991225 h 6858000"/>
              <a:gd name="connsiteX126" fmla="*/ 2265594 w 2275119"/>
              <a:gd name="connsiteY126" fmla="*/ 6043613 h 6858000"/>
              <a:gd name="connsiteX127" fmla="*/ 2271944 w 2275119"/>
              <a:gd name="connsiteY127" fmla="*/ 6103938 h 6858000"/>
              <a:gd name="connsiteX128" fmla="*/ 2275119 w 2275119"/>
              <a:gd name="connsiteY128" fmla="*/ 6172200 h 6858000"/>
              <a:gd name="connsiteX129" fmla="*/ 2271944 w 2275119"/>
              <a:gd name="connsiteY129" fmla="*/ 6240463 h 6858000"/>
              <a:gd name="connsiteX130" fmla="*/ 2265594 w 2275119"/>
              <a:gd name="connsiteY130" fmla="*/ 6300788 h 6858000"/>
              <a:gd name="connsiteX131" fmla="*/ 2254482 w 2275119"/>
              <a:gd name="connsiteY131" fmla="*/ 6353175 h 6858000"/>
              <a:gd name="connsiteX132" fmla="*/ 2238607 w 2275119"/>
              <a:gd name="connsiteY132" fmla="*/ 6399213 h 6858000"/>
              <a:gd name="connsiteX133" fmla="*/ 2222732 w 2275119"/>
              <a:gd name="connsiteY133" fmla="*/ 6440488 h 6858000"/>
              <a:gd name="connsiteX134" fmla="*/ 2206857 w 2275119"/>
              <a:gd name="connsiteY134" fmla="*/ 6477000 h 6858000"/>
              <a:gd name="connsiteX135" fmla="*/ 2187807 w 2275119"/>
              <a:gd name="connsiteY135" fmla="*/ 6515100 h 6858000"/>
              <a:gd name="connsiteX136" fmla="*/ 2168757 w 2275119"/>
              <a:gd name="connsiteY136" fmla="*/ 6553200 h 6858000"/>
              <a:gd name="connsiteX137" fmla="*/ 2149707 w 2275119"/>
              <a:gd name="connsiteY137" fmla="*/ 6589713 h 6858000"/>
              <a:gd name="connsiteX138" fmla="*/ 2133832 w 2275119"/>
              <a:gd name="connsiteY138" fmla="*/ 6630988 h 6858000"/>
              <a:gd name="connsiteX139" fmla="*/ 2119544 w 2275119"/>
              <a:gd name="connsiteY139" fmla="*/ 6677025 h 6858000"/>
              <a:gd name="connsiteX140" fmla="*/ 2108432 w 2275119"/>
              <a:gd name="connsiteY140" fmla="*/ 6729413 h 6858000"/>
              <a:gd name="connsiteX141" fmla="*/ 2100494 w 2275119"/>
              <a:gd name="connsiteY141" fmla="*/ 6789738 h 6858000"/>
              <a:gd name="connsiteX142" fmla="*/ 2098907 w 2275119"/>
              <a:gd name="connsiteY142" fmla="*/ 6858000 h 6858000"/>
              <a:gd name="connsiteX143" fmla="*/ 1556068 w 2275119"/>
              <a:gd name="connsiteY143" fmla="*/ 6858000 h 6858000"/>
              <a:gd name="connsiteX144" fmla="*/ 1389294 w 2275119"/>
              <a:gd name="connsiteY144" fmla="*/ 6858000 h 6858000"/>
              <a:gd name="connsiteX145" fmla="*/ 0 w 2275119"/>
              <a:gd name="connsiteY14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2275119" h="6858000">
                <a:moveTo>
                  <a:pt x="0" y="0"/>
                </a:moveTo>
                <a:lnTo>
                  <a:pt x="1389294" y="0"/>
                </a:lnTo>
                <a:lnTo>
                  <a:pt x="1556068" y="0"/>
                </a:lnTo>
                <a:lnTo>
                  <a:pt x="2098907" y="0"/>
                </a:lnTo>
                <a:lnTo>
                  <a:pt x="2100494" y="68263"/>
                </a:lnTo>
                <a:lnTo>
                  <a:pt x="2108432" y="128588"/>
                </a:lnTo>
                <a:lnTo>
                  <a:pt x="2119544" y="180975"/>
                </a:lnTo>
                <a:lnTo>
                  <a:pt x="2133832" y="227013"/>
                </a:lnTo>
                <a:lnTo>
                  <a:pt x="2149707" y="268288"/>
                </a:lnTo>
                <a:lnTo>
                  <a:pt x="2168757" y="304800"/>
                </a:lnTo>
                <a:lnTo>
                  <a:pt x="2187807" y="342900"/>
                </a:lnTo>
                <a:lnTo>
                  <a:pt x="2206857" y="381000"/>
                </a:lnTo>
                <a:lnTo>
                  <a:pt x="2222732" y="417513"/>
                </a:lnTo>
                <a:lnTo>
                  <a:pt x="2238607" y="458788"/>
                </a:lnTo>
                <a:lnTo>
                  <a:pt x="2254482" y="504825"/>
                </a:lnTo>
                <a:lnTo>
                  <a:pt x="2265594" y="557213"/>
                </a:lnTo>
                <a:lnTo>
                  <a:pt x="2271944" y="617538"/>
                </a:lnTo>
                <a:lnTo>
                  <a:pt x="2275119" y="685800"/>
                </a:lnTo>
                <a:lnTo>
                  <a:pt x="2271944" y="754063"/>
                </a:lnTo>
                <a:lnTo>
                  <a:pt x="2265594" y="814388"/>
                </a:lnTo>
                <a:lnTo>
                  <a:pt x="2254482" y="866775"/>
                </a:lnTo>
                <a:lnTo>
                  <a:pt x="2238607" y="912813"/>
                </a:lnTo>
                <a:lnTo>
                  <a:pt x="2222732" y="954088"/>
                </a:lnTo>
                <a:lnTo>
                  <a:pt x="2206857" y="990600"/>
                </a:lnTo>
                <a:lnTo>
                  <a:pt x="2187807" y="1028700"/>
                </a:lnTo>
                <a:lnTo>
                  <a:pt x="2168757" y="1066800"/>
                </a:lnTo>
                <a:lnTo>
                  <a:pt x="2149707" y="1103313"/>
                </a:lnTo>
                <a:lnTo>
                  <a:pt x="2133832" y="1144588"/>
                </a:lnTo>
                <a:lnTo>
                  <a:pt x="2119544" y="1190625"/>
                </a:lnTo>
                <a:lnTo>
                  <a:pt x="2108432" y="1243013"/>
                </a:lnTo>
                <a:lnTo>
                  <a:pt x="2100494" y="1303338"/>
                </a:lnTo>
                <a:lnTo>
                  <a:pt x="2098907" y="1371600"/>
                </a:lnTo>
                <a:lnTo>
                  <a:pt x="2100494" y="1439863"/>
                </a:lnTo>
                <a:lnTo>
                  <a:pt x="2108432" y="1500188"/>
                </a:lnTo>
                <a:lnTo>
                  <a:pt x="2119544" y="1552575"/>
                </a:lnTo>
                <a:lnTo>
                  <a:pt x="2133832" y="1598613"/>
                </a:lnTo>
                <a:lnTo>
                  <a:pt x="2149707" y="1639888"/>
                </a:lnTo>
                <a:lnTo>
                  <a:pt x="2168757" y="1676400"/>
                </a:lnTo>
                <a:lnTo>
                  <a:pt x="2187807" y="1714500"/>
                </a:lnTo>
                <a:lnTo>
                  <a:pt x="2206857" y="1752600"/>
                </a:lnTo>
                <a:lnTo>
                  <a:pt x="2222732" y="1789113"/>
                </a:lnTo>
                <a:lnTo>
                  <a:pt x="2238607" y="1830388"/>
                </a:lnTo>
                <a:lnTo>
                  <a:pt x="2254482" y="1876425"/>
                </a:lnTo>
                <a:lnTo>
                  <a:pt x="2265594" y="1928813"/>
                </a:lnTo>
                <a:lnTo>
                  <a:pt x="2271944" y="1989138"/>
                </a:lnTo>
                <a:lnTo>
                  <a:pt x="2275119" y="2057400"/>
                </a:lnTo>
                <a:lnTo>
                  <a:pt x="2271944" y="2125663"/>
                </a:lnTo>
                <a:lnTo>
                  <a:pt x="2265594" y="2185988"/>
                </a:lnTo>
                <a:lnTo>
                  <a:pt x="2254482" y="2238375"/>
                </a:lnTo>
                <a:lnTo>
                  <a:pt x="2238607" y="2284413"/>
                </a:lnTo>
                <a:lnTo>
                  <a:pt x="2222732" y="2325688"/>
                </a:lnTo>
                <a:lnTo>
                  <a:pt x="2206857" y="2362200"/>
                </a:lnTo>
                <a:lnTo>
                  <a:pt x="2187807" y="2400300"/>
                </a:lnTo>
                <a:lnTo>
                  <a:pt x="2168757" y="2438400"/>
                </a:lnTo>
                <a:lnTo>
                  <a:pt x="2149707" y="2474913"/>
                </a:lnTo>
                <a:lnTo>
                  <a:pt x="2133832" y="2516188"/>
                </a:lnTo>
                <a:lnTo>
                  <a:pt x="2119544" y="2562225"/>
                </a:lnTo>
                <a:lnTo>
                  <a:pt x="2108432" y="2614613"/>
                </a:lnTo>
                <a:lnTo>
                  <a:pt x="2100494" y="2674938"/>
                </a:lnTo>
                <a:lnTo>
                  <a:pt x="2098907" y="2743200"/>
                </a:lnTo>
                <a:lnTo>
                  <a:pt x="2100494" y="2811463"/>
                </a:lnTo>
                <a:lnTo>
                  <a:pt x="2108432" y="2871788"/>
                </a:lnTo>
                <a:lnTo>
                  <a:pt x="2119544" y="2924175"/>
                </a:lnTo>
                <a:lnTo>
                  <a:pt x="2133832" y="2970213"/>
                </a:lnTo>
                <a:lnTo>
                  <a:pt x="2149707" y="3011488"/>
                </a:lnTo>
                <a:lnTo>
                  <a:pt x="2168757" y="3048000"/>
                </a:lnTo>
                <a:lnTo>
                  <a:pt x="2187807" y="3086100"/>
                </a:lnTo>
                <a:lnTo>
                  <a:pt x="2206857" y="3124200"/>
                </a:lnTo>
                <a:lnTo>
                  <a:pt x="2222732" y="3160713"/>
                </a:lnTo>
                <a:lnTo>
                  <a:pt x="2238607" y="3201988"/>
                </a:lnTo>
                <a:lnTo>
                  <a:pt x="2254482" y="3248025"/>
                </a:lnTo>
                <a:lnTo>
                  <a:pt x="2265594" y="3300413"/>
                </a:lnTo>
                <a:lnTo>
                  <a:pt x="2271944" y="3360738"/>
                </a:lnTo>
                <a:lnTo>
                  <a:pt x="2275119" y="3427413"/>
                </a:lnTo>
                <a:lnTo>
                  <a:pt x="2271944" y="3497263"/>
                </a:lnTo>
                <a:lnTo>
                  <a:pt x="2265594" y="3557588"/>
                </a:lnTo>
                <a:lnTo>
                  <a:pt x="2254482" y="3609975"/>
                </a:lnTo>
                <a:lnTo>
                  <a:pt x="2238607" y="3656013"/>
                </a:lnTo>
                <a:lnTo>
                  <a:pt x="2222732" y="3697288"/>
                </a:lnTo>
                <a:lnTo>
                  <a:pt x="2206857" y="3733800"/>
                </a:lnTo>
                <a:lnTo>
                  <a:pt x="2187807" y="3771900"/>
                </a:lnTo>
                <a:lnTo>
                  <a:pt x="2168757" y="3810000"/>
                </a:lnTo>
                <a:lnTo>
                  <a:pt x="2149707" y="3846513"/>
                </a:lnTo>
                <a:lnTo>
                  <a:pt x="2133832" y="3887788"/>
                </a:lnTo>
                <a:lnTo>
                  <a:pt x="2119544" y="3933825"/>
                </a:lnTo>
                <a:lnTo>
                  <a:pt x="2108432" y="3986213"/>
                </a:lnTo>
                <a:lnTo>
                  <a:pt x="2100494" y="4046538"/>
                </a:lnTo>
                <a:lnTo>
                  <a:pt x="2098907" y="4114800"/>
                </a:lnTo>
                <a:lnTo>
                  <a:pt x="2100494" y="4183063"/>
                </a:lnTo>
                <a:lnTo>
                  <a:pt x="2108432" y="4243388"/>
                </a:lnTo>
                <a:lnTo>
                  <a:pt x="2119544" y="4295775"/>
                </a:lnTo>
                <a:lnTo>
                  <a:pt x="2133832" y="4341813"/>
                </a:lnTo>
                <a:lnTo>
                  <a:pt x="2149707" y="4383088"/>
                </a:lnTo>
                <a:lnTo>
                  <a:pt x="2168757" y="4419600"/>
                </a:lnTo>
                <a:lnTo>
                  <a:pt x="2206857" y="4495800"/>
                </a:lnTo>
                <a:lnTo>
                  <a:pt x="2222732" y="4532313"/>
                </a:lnTo>
                <a:lnTo>
                  <a:pt x="2238607" y="4573588"/>
                </a:lnTo>
                <a:lnTo>
                  <a:pt x="2254482" y="4619625"/>
                </a:lnTo>
                <a:lnTo>
                  <a:pt x="2265594" y="4672013"/>
                </a:lnTo>
                <a:lnTo>
                  <a:pt x="2271944" y="4732338"/>
                </a:lnTo>
                <a:lnTo>
                  <a:pt x="2275119" y="4800600"/>
                </a:lnTo>
                <a:lnTo>
                  <a:pt x="2271944" y="4868863"/>
                </a:lnTo>
                <a:lnTo>
                  <a:pt x="2265594" y="4929188"/>
                </a:lnTo>
                <a:lnTo>
                  <a:pt x="2254482" y="4981575"/>
                </a:lnTo>
                <a:lnTo>
                  <a:pt x="2238607" y="5027613"/>
                </a:lnTo>
                <a:lnTo>
                  <a:pt x="2222732" y="5068888"/>
                </a:lnTo>
                <a:lnTo>
                  <a:pt x="2206857" y="5105400"/>
                </a:lnTo>
                <a:lnTo>
                  <a:pt x="2187807" y="5143500"/>
                </a:lnTo>
                <a:lnTo>
                  <a:pt x="2168757" y="5181600"/>
                </a:lnTo>
                <a:lnTo>
                  <a:pt x="2149707" y="5218113"/>
                </a:lnTo>
                <a:lnTo>
                  <a:pt x="2133832" y="5259388"/>
                </a:lnTo>
                <a:lnTo>
                  <a:pt x="2119544" y="5305425"/>
                </a:lnTo>
                <a:lnTo>
                  <a:pt x="2108432" y="5357813"/>
                </a:lnTo>
                <a:lnTo>
                  <a:pt x="2100494" y="5418138"/>
                </a:lnTo>
                <a:lnTo>
                  <a:pt x="2098907" y="5486400"/>
                </a:lnTo>
                <a:lnTo>
                  <a:pt x="2100494" y="5554663"/>
                </a:lnTo>
                <a:lnTo>
                  <a:pt x="2108432" y="5614988"/>
                </a:lnTo>
                <a:lnTo>
                  <a:pt x="2119544" y="5667375"/>
                </a:lnTo>
                <a:lnTo>
                  <a:pt x="2133832" y="5713413"/>
                </a:lnTo>
                <a:lnTo>
                  <a:pt x="2149707" y="5754688"/>
                </a:lnTo>
                <a:lnTo>
                  <a:pt x="2168757" y="5791200"/>
                </a:lnTo>
                <a:lnTo>
                  <a:pt x="2187807" y="5829300"/>
                </a:lnTo>
                <a:lnTo>
                  <a:pt x="2206857" y="5867400"/>
                </a:lnTo>
                <a:lnTo>
                  <a:pt x="2222732" y="5903913"/>
                </a:lnTo>
                <a:lnTo>
                  <a:pt x="2238607" y="5945188"/>
                </a:lnTo>
                <a:lnTo>
                  <a:pt x="2254482" y="5991225"/>
                </a:lnTo>
                <a:lnTo>
                  <a:pt x="2265594" y="6043613"/>
                </a:lnTo>
                <a:lnTo>
                  <a:pt x="2271944" y="6103938"/>
                </a:lnTo>
                <a:lnTo>
                  <a:pt x="2275119" y="6172200"/>
                </a:lnTo>
                <a:lnTo>
                  <a:pt x="2271944" y="6240463"/>
                </a:lnTo>
                <a:lnTo>
                  <a:pt x="2265594" y="6300788"/>
                </a:lnTo>
                <a:lnTo>
                  <a:pt x="2254482" y="6353175"/>
                </a:lnTo>
                <a:lnTo>
                  <a:pt x="2238607" y="6399213"/>
                </a:lnTo>
                <a:lnTo>
                  <a:pt x="2222732" y="6440488"/>
                </a:lnTo>
                <a:lnTo>
                  <a:pt x="2206857" y="6477000"/>
                </a:lnTo>
                <a:lnTo>
                  <a:pt x="2187807" y="6515100"/>
                </a:lnTo>
                <a:lnTo>
                  <a:pt x="2168757" y="6553200"/>
                </a:lnTo>
                <a:lnTo>
                  <a:pt x="2149707" y="6589713"/>
                </a:lnTo>
                <a:lnTo>
                  <a:pt x="2133832" y="6630988"/>
                </a:lnTo>
                <a:lnTo>
                  <a:pt x="2119544" y="6677025"/>
                </a:lnTo>
                <a:lnTo>
                  <a:pt x="2108432" y="6729413"/>
                </a:lnTo>
                <a:lnTo>
                  <a:pt x="2100494" y="6789738"/>
                </a:lnTo>
                <a:lnTo>
                  <a:pt x="2098907" y="6858000"/>
                </a:lnTo>
                <a:lnTo>
                  <a:pt x="1556068" y="6858000"/>
                </a:lnTo>
                <a:lnTo>
                  <a:pt x="138929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AE1F77-1EC8-47BA-A381-B6618A2FC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205B0F-D5C3-C44C-BC6E-96D11594A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0" y="2178528"/>
            <a:ext cx="8534400" cy="3701065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pl-PL" dirty="0"/>
              <a:t>Ponoć najlepszą pizzę </a:t>
            </a:r>
            <a:r>
              <a:rPr lang="pl-PL" i="1" dirty="0" err="1"/>
              <a:t>bianca</a:t>
            </a:r>
            <a:r>
              <a:rPr lang="pl-PL" dirty="0"/>
              <a:t> (wł. </a:t>
            </a:r>
            <a:r>
              <a:rPr lang="pl-PL" i="1" dirty="0" err="1"/>
              <a:t>bianca</a:t>
            </a:r>
            <a:r>
              <a:rPr lang="pl-PL" dirty="0"/>
              <a:t> – </a:t>
            </a:r>
            <a:r>
              <a:rPr lang="pl-PL" i="1" dirty="0"/>
              <a:t>biała</a:t>
            </a:r>
            <a:r>
              <a:rPr lang="pl-PL" dirty="0"/>
              <a:t>) można zjeść w Rzymie. Pieczona w piecu opalanym drewnem wyróżnia się doskonałym smakiem i aromatem. Swoje walory zawdzięcza przede wszystkim sposobowi przyrządzania ciasta.</a:t>
            </a:r>
          </a:p>
          <a:p>
            <a:pPr marL="0" indent="0" algn="just" fontAlgn="base">
              <a:buNone/>
            </a:pPr>
            <a:r>
              <a:rPr lang="pl-PL" dirty="0"/>
              <a:t>Spód na pizzę charakteryzuje się wysoką zawartością wody – jest jej niemal tyle samo ile mąki. Dzięki temu pizza jest chrupiąca i miękka jednocześnie, niemal rozpływa się w ustach.</a:t>
            </a:r>
          </a:p>
          <a:p>
            <a:pPr marL="0" indent="0" algn="just" fontAlgn="base">
              <a:buNone/>
            </a:pPr>
            <a:r>
              <a:rPr lang="pl-PL" dirty="0"/>
              <a:t>O ile ciasto na klasyczną pizzę włoską przygotowuje się zaledwie w ciągu kilkunastu minut, tak pizza</a:t>
            </a:r>
            <a:r>
              <a:rPr lang="pl-PL" i="1" dirty="0"/>
              <a:t> </a:t>
            </a:r>
            <a:r>
              <a:rPr lang="pl-PL" i="1" dirty="0" err="1"/>
              <a:t>bianca</a:t>
            </a:r>
            <a:r>
              <a:rPr lang="pl-PL" i="1" dirty="0"/>
              <a:t> </a:t>
            </a:r>
            <a:r>
              <a:rPr lang="pl-PL" dirty="0"/>
              <a:t>powstaje znacznie dłużej. Wyrobienie ciasta może zająć od 3 do nawet 12 godzin, ale doskonały smak wszystko wynagradza.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5767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2D9CFE9-A961-CE4A-9A4D-446364EFC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804336"/>
            <a:ext cx="5880100" cy="27991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0E276F-8BFF-3946-A217-3E4A19F07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1544595"/>
            <a:ext cx="4398652" cy="4509071"/>
          </a:xfrm>
        </p:spPr>
        <p:txBody>
          <a:bodyPr anchor="t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dirty="0"/>
              <a:t>Natomiast to, co ją wyróżnia na zewnątrz, to sos pomidorowy – lub jak kto woli, jego brak. Stąd pizza </a:t>
            </a:r>
            <a:r>
              <a:rPr lang="pl-PL" i="1" dirty="0" err="1"/>
              <a:t>bianca</a:t>
            </a:r>
            <a:r>
              <a:rPr lang="pl-PL" dirty="0"/>
              <a:t>, czyli </a:t>
            </a:r>
            <a:r>
              <a:rPr lang="pl-PL" i="1" dirty="0"/>
              <a:t>biała</a:t>
            </a:r>
            <a:r>
              <a:rPr lang="pl-PL" dirty="0"/>
              <a:t> zaczerpnęła swoją nazwę – </a:t>
            </a:r>
            <a:br>
              <a:rPr lang="pl-PL" dirty="0"/>
            </a:br>
            <a:r>
              <a:rPr lang="pl-PL" dirty="0"/>
              <a:t>w przeciwieństwie do swojej czerwonej kuzynki, pizzy </a:t>
            </a:r>
            <a:r>
              <a:rPr lang="pl-PL" i="1" dirty="0" err="1"/>
              <a:t>rossa</a:t>
            </a:r>
            <a:r>
              <a:rPr lang="pl-PL" i="1" dirty="0"/>
              <a:t>,</a:t>
            </a:r>
            <a:r>
              <a:rPr lang="pl-PL" dirty="0"/>
              <a:t> nie jest polana sosem pomidorowym, lecz jej składniki są proste.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l-PL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pl-PL" dirty="0"/>
              <a:t>Czyli co na wierzch?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l-PL" dirty="0"/>
              <a:t>Sól gruboziarnista, (fot. 1), oliwa z oliwek (fot. 2) oraz rozmaryn (fot. 3).</a:t>
            </a: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09A1112-239E-4149-B803-9EC081E37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0946" y="2529102"/>
            <a:ext cx="3361914" cy="335783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Obraz 7" descr="Obraz zawierający wewnątrz, pomarańczowy&#10;&#10;Opis wygenerowany automatycznie">
            <a:extLst>
              <a:ext uri="{FF2B5EF4-FFF2-40B4-BE49-F238E27FC236}">
                <a16:creationId xmlns:a16="http://schemas.microsoft.com/office/drawing/2014/main" id="{C333C4E3-19C1-7D45-BF1B-0331B9B59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3332" r="-4" b="-4"/>
          <a:stretch/>
        </p:blipFill>
        <p:spPr>
          <a:xfrm>
            <a:off x="5724287" y="2642287"/>
            <a:ext cx="3135234" cy="3131460"/>
          </a:xfrm>
          <a:custGeom>
            <a:avLst/>
            <a:gdLst/>
            <a:ahLst/>
            <a:cxnLst/>
            <a:rect l="l" t="t" r="r" b="b"/>
            <a:pathLst>
              <a:path w="2998601" h="2994963">
                <a:moveTo>
                  <a:pt x="1499301" y="0"/>
                </a:moveTo>
                <a:lnTo>
                  <a:pt x="1528395" y="2727"/>
                </a:lnTo>
                <a:lnTo>
                  <a:pt x="1556581" y="10001"/>
                </a:lnTo>
                <a:lnTo>
                  <a:pt x="1583858" y="20912"/>
                </a:lnTo>
                <a:lnTo>
                  <a:pt x="1612043" y="34550"/>
                </a:lnTo>
                <a:lnTo>
                  <a:pt x="1638411" y="50007"/>
                </a:lnTo>
                <a:lnTo>
                  <a:pt x="1665688" y="66373"/>
                </a:lnTo>
                <a:lnTo>
                  <a:pt x="1692964" y="80920"/>
                </a:lnTo>
                <a:lnTo>
                  <a:pt x="1720240" y="95468"/>
                </a:lnTo>
                <a:lnTo>
                  <a:pt x="1746608" y="106378"/>
                </a:lnTo>
                <a:lnTo>
                  <a:pt x="1775703" y="113652"/>
                </a:lnTo>
                <a:lnTo>
                  <a:pt x="1803888" y="117289"/>
                </a:lnTo>
                <a:lnTo>
                  <a:pt x="1833892" y="117289"/>
                </a:lnTo>
                <a:lnTo>
                  <a:pt x="1864806" y="115471"/>
                </a:lnTo>
                <a:lnTo>
                  <a:pt x="1895719" y="111834"/>
                </a:lnTo>
                <a:lnTo>
                  <a:pt x="1926633" y="107288"/>
                </a:lnTo>
                <a:lnTo>
                  <a:pt x="1957546" y="103651"/>
                </a:lnTo>
                <a:lnTo>
                  <a:pt x="1988460" y="100923"/>
                </a:lnTo>
                <a:lnTo>
                  <a:pt x="2017554" y="101832"/>
                </a:lnTo>
                <a:lnTo>
                  <a:pt x="2045740" y="105469"/>
                </a:lnTo>
                <a:lnTo>
                  <a:pt x="2073017" y="113652"/>
                </a:lnTo>
                <a:lnTo>
                  <a:pt x="2095748" y="125472"/>
                </a:lnTo>
                <a:lnTo>
                  <a:pt x="2117568" y="140929"/>
                </a:lnTo>
                <a:lnTo>
                  <a:pt x="2136662" y="159113"/>
                </a:lnTo>
                <a:lnTo>
                  <a:pt x="2155756" y="180025"/>
                </a:lnTo>
                <a:lnTo>
                  <a:pt x="2173031" y="201846"/>
                </a:lnTo>
                <a:lnTo>
                  <a:pt x="2190306" y="224577"/>
                </a:lnTo>
                <a:lnTo>
                  <a:pt x="2207581" y="247307"/>
                </a:lnTo>
                <a:lnTo>
                  <a:pt x="2224856" y="269128"/>
                </a:lnTo>
                <a:lnTo>
                  <a:pt x="2243041" y="290040"/>
                </a:lnTo>
                <a:lnTo>
                  <a:pt x="2263953" y="308225"/>
                </a:lnTo>
                <a:lnTo>
                  <a:pt x="2283956" y="324591"/>
                </a:lnTo>
                <a:lnTo>
                  <a:pt x="2306686" y="337319"/>
                </a:lnTo>
                <a:lnTo>
                  <a:pt x="2331235" y="348230"/>
                </a:lnTo>
                <a:lnTo>
                  <a:pt x="2357602" y="357322"/>
                </a:lnTo>
                <a:lnTo>
                  <a:pt x="2384878" y="365505"/>
                </a:lnTo>
                <a:lnTo>
                  <a:pt x="2412155" y="372779"/>
                </a:lnTo>
                <a:lnTo>
                  <a:pt x="2440341" y="380053"/>
                </a:lnTo>
                <a:lnTo>
                  <a:pt x="2466708" y="388236"/>
                </a:lnTo>
                <a:lnTo>
                  <a:pt x="2493075" y="397328"/>
                </a:lnTo>
                <a:lnTo>
                  <a:pt x="2517624" y="408239"/>
                </a:lnTo>
                <a:lnTo>
                  <a:pt x="2539446" y="421877"/>
                </a:lnTo>
                <a:lnTo>
                  <a:pt x="2559449" y="438243"/>
                </a:lnTo>
                <a:lnTo>
                  <a:pt x="2575814" y="458246"/>
                </a:lnTo>
                <a:lnTo>
                  <a:pt x="2589453" y="480067"/>
                </a:lnTo>
                <a:lnTo>
                  <a:pt x="2600363" y="504615"/>
                </a:lnTo>
                <a:lnTo>
                  <a:pt x="2609455" y="530983"/>
                </a:lnTo>
                <a:lnTo>
                  <a:pt x="2617638" y="557350"/>
                </a:lnTo>
                <a:lnTo>
                  <a:pt x="2624912" y="585536"/>
                </a:lnTo>
                <a:lnTo>
                  <a:pt x="2632186" y="612812"/>
                </a:lnTo>
                <a:lnTo>
                  <a:pt x="2640369" y="640089"/>
                </a:lnTo>
                <a:lnTo>
                  <a:pt x="2649461" y="666457"/>
                </a:lnTo>
                <a:lnTo>
                  <a:pt x="2660371" y="691006"/>
                </a:lnTo>
                <a:lnTo>
                  <a:pt x="2673101" y="713736"/>
                </a:lnTo>
                <a:lnTo>
                  <a:pt x="2689467" y="733739"/>
                </a:lnTo>
                <a:lnTo>
                  <a:pt x="2707651" y="754651"/>
                </a:lnTo>
                <a:lnTo>
                  <a:pt x="2728563" y="772835"/>
                </a:lnTo>
                <a:lnTo>
                  <a:pt x="2750385" y="790110"/>
                </a:lnTo>
                <a:lnTo>
                  <a:pt x="2774024" y="807385"/>
                </a:lnTo>
                <a:lnTo>
                  <a:pt x="2796754" y="824660"/>
                </a:lnTo>
                <a:lnTo>
                  <a:pt x="2818576" y="841936"/>
                </a:lnTo>
                <a:lnTo>
                  <a:pt x="2839487" y="861029"/>
                </a:lnTo>
                <a:lnTo>
                  <a:pt x="2857672" y="880123"/>
                </a:lnTo>
                <a:lnTo>
                  <a:pt x="2873129" y="901944"/>
                </a:lnTo>
                <a:lnTo>
                  <a:pt x="2884949" y="924674"/>
                </a:lnTo>
                <a:lnTo>
                  <a:pt x="2893132" y="951951"/>
                </a:lnTo>
                <a:lnTo>
                  <a:pt x="2896768" y="980137"/>
                </a:lnTo>
                <a:lnTo>
                  <a:pt x="2897678" y="1009232"/>
                </a:lnTo>
                <a:lnTo>
                  <a:pt x="2894950" y="1040145"/>
                </a:lnTo>
                <a:lnTo>
                  <a:pt x="2891313" y="1071058"/>
                </a:lnTo>
                <a:lnTo>
                  <a:pt x="2886767" y="1101972"/>
                </a:lnTo>
                <a:lnTo>
                  <a:pt x="2883130" y="1132885"/>
                </a:lnTo>
                <a:lnTo>
                  <a:pt x="2881312" y="1163799"/>
                </a:lnTo>
                <a:lnTo>
                  <a:pt x="2881312" y="1193803"/>
                </a:lnTo>
                <a:lnTo>
                  <a:pt x="2884949" y="1221988"/>
                </a:lnTo>
                <a:lnTo>
                  <a:pt x="2892222" y="1250174"/>
                </a:lnTo>
                <a:lnTo>
                  <a:pt x="2903133" y="1276542"/>
                </a:lnTo>
                <a:lnTo>
                  <a:pt x="2917681" y="1303818"/>
                </a:lnTo>
                <a:lnTo>
                  <a:pt x="2932228" y="1331095"/>
                </a:lnTo>
                <a:lnTo>
                  <a:pt x="2948594" y="1358371"/>
                </a:lnTo>
                <a:lnTo>
                  <a:pt x="2964050" y="1384739"/>
                </a:lnTo>
                <a:lnTo>
                  <a:pt x="2977689" y="1412924"/>
                </a:lnTo>
                <a:lnTo>
                  <a:pt x="2988599" y="1440201"/>
                </a:lnTo>
                <a:lnTo>
                  <a:pt x="2995873" y="1468387"/>
                </a:lnTo>
                <a:lnTo>
                  <a:pt x="2998601" y="1497481"/>
                </a:lnTo>
                <a:lnTo>
                  <a:pt x="2995873" y="1526576"/>
                </a:lnTo>
                <a:lnTo>
                  <a:pt x="2988599" y="1554762"/>
                </a:lnTo>
                <a:lnTo>
                  <a:pt x="2977689" y="1582039"/>
                </a:lnTo>
                <a:lnTo>
                  <a:pt x="2964050" y="1610224"/>
                </a:lnTo>
                <a:lnTo>
                  <a:pt x="2948594" y="1636592"/>
                </a:lnTo>
                <a:lnTo>
                  <a:pt x="2932228" y="1663869"/>
                </a:lnTo>
                <a:lnTo>
                  <a:pt x="2917681" y="1691145"/>
                </a:lnTo>
                <a:lnTo>
                  <a:pt x="2903133" y="1718421"/>
                </a:lnTo>
                <a:lnTo>
                  <a:pt x="2892222" y="1744789"/>
                </a:lnTo>
                <a:lnTo>
                  <a:pt x="2884949" y="1772975"/>
                </a:lnTo>
                <a:lnTo>
                  <a:pt x="2881312" y="1801160"/>
                </a:lnTo>
                <a:lnTo>
                  <a:pt x="2881312" y="1831165"/>
                </a:lnTo>
                <a:lnTo>
                  <a:pt x="2883130" y="1862078"/>
                </a:lnTo>
                <a:lnTo>
                  <a:pt x="2886767" y="1892991"/>
                </a:lnTo>
                <a:lnTo>
                  <a:pt x="2891313" y="1923905"/>
                </a:lnTo>
                <a:lnTo>
                  <a:pt x="2894950" y="1954818"/>
                </a:lnTo>
                <a:lnTo>
                  <a:pt x="2897678" y="1985731"/>
                </a:lnTo>
                <a:lnTo>
                  <a:pt x="2896768" y="2014827"/>
                </a:lnTo>
                <a:lnTo>
                  <a:pt x="2893132" y="2043013"/>
                </a:lnTo>
                <a:lnTo>
                  <a:pt x="2884949" y="2070289"/>
                </a:lnTo>
                <a:lnTo>
                  <a:pt x="2873129" y="2093019"/>
                </a:lnTo>
                <a:lnTo>
                  <a:pt x="2857672" y="2114841"/>
                </a:lnTo>
                <a:lnTo>
                  <a:pt x="2839487" y="2133934"/>
                </a:lnTo>
                <a:lnTo>
                  <a:pt x="2818576" y="2153027"/>
                </a:lnTo>
                <a:lnTo>
                  <a:pt x="2796754" y="2170303"/>
                </a:lnTo>
                <a:lnTo>
                  <a:pt x="2774024" y="2187578"/>
                </a:lnTo>
                <a:lnTo>
                  <a:pt x="2750385" y="2204853"/>
                </a:lnTo>
                <a:lnTo>
                  <a:pt x="2728563" y="2222128"/>
                </a:lnTo>
                <a:lnTo>
                  <a:pt x="2707651" y="2240312"/>
                </a:lnTo>
                <a:lnTo>
                  <a:pt x="2689467" y="2261224"/>
                </a:lnTo>
                <a:lnTo>
                  <a:pt x="2673101" y="2281227"/>
                </a:lnTo>
                <a:lnTo>
                  <a:pt x="2660371" y="2303957"/>
                </a:lnTo>
                <a:lnTo>
                  <a:pt x="2649461" y="2328506"/>
                </a:lnTo>
                <a:lnTo>
                  <a:pt x="2640369" y="2354874"/>
                </a:lnTo>
                <a:lnTo>
                  <a:pt x="2632186" y="2382151"/>
                </a:lnTo>
                <a:lnTo>
                  <a:pt x="2624912" y="2409427"/>
                </a:lnTo>
                <a:lnTo>
                  <a:pt x="2617638" y="2437613"/>
                </a:lnTo>
                <a:lnTo>
                  <a:pt x="2609455" y="2463980"/>
                </a:lnTo>
                <a:lnTo>
                  <a:pt x="2600363" y="2490347"/>
                </a:lnTo>
                <a:lnTo>
                  <a:pt x="2589453" y="2514896"/>
                </a:lnTo>
                <a:lnTo>
                  <a:pt x="2575814" y="2536718"/>
                </a:lnTo>
                <a:lnTo>
                  <a:pt x="2559449" y="2556720"/>
                </a:lnTo>
                <a:lnTo>
                  <a:pt x="2539446" y="2573086"/>
                </a:lnTo>
                <a:lnTo>
                  <a:pt x="2517624" y="2586724"/>
                </a:lnTo>
                <a:lnTo>
                  <a:pt x="2493075" y="2597635"/>
                </a:lnTo>
                <a:lnTo>
                  <a:pt x="2466708" y="2606727"/>
                </a:lnTo>
                <a:lnTo>
                  <a:pt x="2440341" y="2614910"/>
                </a:lnTo>
                <a:lnTo>
                  <a:pt x="2412155" y="2622184"/>
                </a:lnTo>
                <a:lnTo>
                  <a:pt x="2384878" y="2629458"/>
                </a:lnTo>
                <a:lnTo>
                  <a:pt x="2357602" y="2637641"/>
                </a:lnTo>
                <a:lnTo>
                  <a:pt x="2331235" y="2646733"/>
                </a:lnTo>
                <a:lnTo>
                  <a:pt x="2306686" y="2657644"/>
                </a:lnTo>
                <a:lnTo>
                  <a:pt x="2283956" y="2670372"/>
                </a:lnTo>
                <a:lnTo>
                  <a:pt x="2263953" y="2686738"/>
                </a:lnTo>
                <a:lnTo>
                  <a:pt x="2243041" y="2704923"/>
                </a:lnTo>
                <a:lnTo>
                  <a:pt x="2224856" y="2725835"/>
                </a:lnTo>
                <a:lnTo>
                  <a:pt x="2207581" y="2747656"/>
                </a:lnTo>
                <a:lnTo>
                  <a:pt x="2190306" y="2770386"/>
                </a:lnTo>
                <a:lnTo>
                  <a:pt x="2173031" y="2793117"/>
                </a:lnTo>
                <a:lnTo>
                  <a:pt x="2155756" y="2814938"/>
                </a:lnTo>
                <a:lnTo>
                  <a:pt x="2136662" y="2835850"/>
                </a:lnTo>
                <a:lnTo>
                  <a:pt x="2117568" y="2854034"/>
                </a:lnTo>
                <a:lnTo>
                  <a:pt x="2095748" y="2869491"/>
                </a:lnTo>
                <a:lnTo>
                  <a:pt x="2073017" y="2881311"/>
                </a:lnTo>
                <a:lnTo>
                  <a:pt x="2045740" y="2889494"/>
                </a:lnTo>
                <a:lnTo>
                  <a:pt x="2017554" y="2893131"/>
                </a:lnTo>
                <a:lnTo>
                  <a:pt x="1988460" y="2894040"/>
                </a:lnTo>
                <a:lnTo>
                  <a:pt x="1957546" y="2891312"/>
                </a:lnTo>
                <a:lnTo>
                  <a:pt x="1926633" y="2887676"/>
                </a:lnTo>
                <a:lnTo>
                  <a:pt x="1895719" y="2883129"/>
                </a:lnTo>
                <a:lnTo>
                  <a:pt x="1864806" y="2879493"/>
                </a:lnTo>
                <a:lnTo>
                  <a:pt x="1833892" y="2877674"/>
                </a:lnTo>
                <a:lnTo>
                  <a:pt x="1803888" y="2877674"/>
                </a:lnTo>
                <a:lnTo>
                  <a:pt x="1775703" y="2881311"/>
                </a:lnTo>
                <a:lnTo>
                  <a:pt x="1746608" y="2888585"/>
                </a:lnTo>
                <a:lnTo>
                  <a:pt x="1720240" y="2899495"/>
                </a:lnTo>
                <a:lnTo>
                  <a:pt x="1692964" y="2914043"/>
                </a:lnTo>
                <a:lnTo>
                  <a:pt x="1665688" y="2928591"/>
                </a:lnTo>
                <a:lnTo>
                  <a:pt x="1638411" y="2944956"/>
                </a:lnTo>
                <a:lnTo>
                  <a:pt x="1612043" y="2960413"/>
                </a:lnTo>
                <a:lnTo>
                  <a:pt x="1583858" y="2974051"/>
                </a:lnTo>
                <a:lnTo>
                  <a:pt x="1556581" y="2984962"/>
                </a:lnTo>
                <a:lnTo>
                  <a:pt x="1528395" y="2992236"/>
                </a:lnTo>
                <a:lnTo>
                  <a:pt x="1499301" y="2994963"/>
                </a:lnTo>
                <a:lnTo>
                  <a:pt x="1470206" y="2992236"/>
                </a:lnTo>
                <a:lnTo>
                  <a:pt x="1442020" y="2984962"/>
                </a:lnTo>
                <a:lnTo>
                  <a:pt x="1414744" y="2974051"/>
                </a:lnTo>
                <a:lnTo>
                  <a:pt x="1386558" y="2960413"/>
                </a:lnTo>
                <a:lnTo>
                  <a:pt x="1360190" y="2944956"/>
                </a:lnTo>
                <a:lnTo>
                  <a:pt x="1332914" y="2928591"/>
                </a:lnTo>
                <a:lnTo>
                  <a:pt x="1305637" y="2914043"/>
                </a:lnTo>
                <a:lnTo>
                  <a:pt x="1278361" y="2899495"/>
                </a:lnTo>
                <a:lnTo>
                  <a:pt x="1251085" y="2888585"/>
                </a:lnTo>
                <a:lnTo>
                  <a:pt x="1222899" y="2881311"/>
                </a:lnTo>
                <a:lnTo>
                  <a:pt x="1194713" y="2877674"/>
                </a:lnTo>
                <a:lnTo>
                  <a:pt x="1164708" y="2877674"/>
                </a:lnTo>
                <a:lnTo>
                  <a:pt x="1133795" y="2879493"/>
                </a:lnTo>
                <a:lnTo>
                  <a:pt x="1102882" y="2883129"/>
                </a:lnTo>
                <a:lnTo>
                  <a:pt x="1071968" y="2887676"/>
                </a:lnTo>
                <a:lnTo>
                  <a:pt x="1041054" y="2891312"/>
                </a:lnTo>
                <a:lnTo>
                  <a:pt x="1010141" y="2894040"/>
                </a:lnTo>
                <a:lnTo>
                  <a:pt x="981047" y="2893131"/>
                </a:lnTo>
                <a:lnTo>
                  <a:pt x="952861" y="2889494"/>
                </a:lnTo>
                <a:lnTo>
                  <a:pt x="925584" y="2881311"/>
                </a:lnTo>
                <a:lnTo>
                  <a:pt x="902854" y="2869491"/>
                </a:lnTo>
                <a:lnTo>
                  <a:pt x="881032" y="2854034"/>
                </a:lnTo>
                <a:lnTo>
                  <a:pt x="861939" y="2835850"/>
                </a:lnTo>
                <a:lnTo>
                  <a:pt x="842845" y="2814938"/>
                </a:lnTo>
                <a:lnTo>
                  <a:pt x="825570" y="2793117"/>
                </a:lnTo>
                <a:lnTo>
                  <a:pt x="808295" y="2770386"/>
                </a:lnTo>
                <a:lnTo>
                  <a:pt x="791020" y="2747656"/>
                </a:lnTo>
                <a:lnTo>
                  <a:pt x="773745" y="2725835"/>
                </a:lnTo>
                <a:lnTo>
                  <a:pt x="755560" y="2704923"/>
                </a:lnTo>
                <a:lnTo>
                  <a:pt x="734648" y="2686738"/>
                </a:lnTo>
                <a:lnTo>
                  <a:pt x="714645" y="2670372"/>
                </a:lnTo>
                <a:lnTo>
                  <a:pt x="691915" y="2657644"/>
                </a:lnTo>
                <a:lnTo>
                  <a:pt x="667366" y="2646733"/>
                </a:lnTo>
                <a:lnTo>
                  <a:pt x="640999" y="2637641"/>
                </a:lnTo>
                <a:lnTo>
                  <a:pt x="613722" y="2629458"/>
                </a:lnTo>
                <a:lnTo>
                  <a:pt x="586446" y="2622184"/>
                </a:lnTo>
                <a:lnTo>
                  <a:pt x="558260" y="2614910"/>
                </a:lnTo>
                <a:lnTo>
                  <a:pt x="531893" y="2606727"/>
                </a:lnTo>
                <a:lnTo>
                  <a:pt x="505525" y="2597635"/>
                </a:lnTo>
                <a:lnTo>
                  <a:pt x="480977" y="2586724"/>
                </a:lnTo>
                <a:lnTo>
                  <a:pt x="459155" y="2573086"/>
                </a:lnTo>
                <a:lnTo>
                  <a:pt x="439152" y="2556720"/>
                </a:lnTo>
                <a:lnTo>
                  <a:pt x="422787" y="2536718"/>
                </a:lnTo>
                <a:lnTo>
                  <a:pt x="409149" y="2514896"/>
                </a:lnTo>
                <a:lnTo>
                  <a:pt x="398238" y="2490347"/>
                </a:lnTo>
                <a:lnTo>
                  <a:pt x="389146" y="2463980"/>
                </a:lnTo>
                <a:lnTo>
                  <a:pt x="380963" y="2437613"/>
                </a:lnTo>
                <a:lnTo>
                  <a:pt x="373689" y="2409427"/>
                </a:lnTo>
                <a:lnTo>
                  <a:pt x="366415" y="2382151"/>
                </a:lnTo>
                <a:lnTo>
                  <a:pt x="358232" y="2354874"/>
                </a:lnTo>
                <a:lnTo>
                  <a:pt x="349140" y="2328506"/>
                </a:lnTo>
                <a:lnTo>
                  <a:pt x="338229" y="2303957"/>
                </a:lnTo>
                <a:lnTo>
                  <a:pt x="325500" y="2281227"/>
                </a:lnTo>
                <a:lnTo>
                  <a:pt x="309135" y="2261224"/>
                </a:lnTo>
                <a:lnTo>
                  <a:pt x="290950" y="2240312"/>
                </a:lnTo>
                <a:lnTo>
                  <a:pt x="270038" y="2222128"/>
                </a:lnTo>
                <a:lnTo>
                  <a:pt x="247307" y="2204853"/>
                </a:lnTo>
                <a:lnTo>
                  <a:pt x="224577" y="2187578"/>
                </a:lnTo>
                <a:lnTo>
                  <a:pt x="201847" y="2170303"/>
                </a:lnTo>
                <a:lnTo>
                  <a:pt x="180025" y="2153027"/>
                </a:lnTo>
                <a:lnTo>
                  <a:pt x="159113" y="2133934"/>
                </a:lnTo>
                <a:lnTo>
                  <a:pt x="140929" y="2114841"/>
                </a:lnTo>
                <a:lnTo>
                  <a:pt x="125473" y="2093019"/>
                </a:lnTo>
                <a:lnTo>
                  <a:pt x="113653" y="2070289"/>
                </a:lnTo>
                <a:lnTo>
                  <a:pt x="105470" y="2043013"/>
                </a:lnTo>
                <a:lnTo>
                  <a:pt x="101833" y="2014827"/>
                </a:lnTo>
                <a:lnTo>
                  <a:pt x="100923" y="1985731"/>
                </a:lnTo>
                <a:lnTo>
                  <a:pt x="103651" y="1954818"/>
                </a:lnTo>
                <a:lnTo>
                  <a:pt x="107288" y="1923905"/>
                </a:lnTo>
                <a:lnTo>
                  <a:pt x="111834" y="1892991"/>
                </a:lnTo>
                <a:lnTo>
                  <a:pt x="115471" y="1862078"/>
                </a:lnTo>
                <a:lnTo>
                  <a:pt x="117290" y="1831165"/>
                </a:lnTo>
                <a:lnTo>
                  <a:pt x="117290" y="1801160"/>
                </a:lnTo>
                <a:lnTo>
                  <a:pt x="113653" y="1772975"/>
                </a:lnTo>
                <a:lnTo>
                  <a:pt x="106379" y="1744789"/>
                </a:lnTo>
                <a:lnTo>
                  <a:pt x="95468" y="1718421"/>
                </a:lnTo>
                <a:lnTo>
                  <a:pt x="81830" y="1691145"/>
                </a:lnTo>
                <a:lnTo>
                  <a:pt x="66373" y="1663869"/>
                </a:lnTo>
                <a:lnTo>
                  <a:pt x="50008" y="1636592"/>
                </a:lnTo>
                <a:lnTo>
                  <a:pt x="34551" y="1610224"/>
                </a:lnTo>
                <a:lnTo>
                  <a:pt x="20912" y="1582039"/>
                </a:lnTo>
                <a:lnTo>
                  <a:pt x="10002" y="1554762"/>
                </a:lnTo>
                <a:lnTo>
                  <a:pt x="2728" y="1526576"/>
                </a:lnTo>
                <a:lnTo>
                  <a:pt x="0" y="1497481"/>
                </a:lnTo>
                <a:lnTo>
                  <a:pt x="2728" y="1468387"/>
                </a:lnTo>
                <a:lnTo>
                  <a:pt x="10002" y="1440201"/>
                </a:lnTo>
                <a:lnTo>
                  <a:pt x="20912" y="1412924"/>
                </a:lnTo>
                <a:lnTo>
                  <a:pt x="34551" y="1384739"/>
                </a:lnTo>
                <a:lnTo>
                  <a:pt x="50008" y="1358371"/>
                </a:lnTo>
                <a:lnTo>
                  <a:pt x="66373" y="1331095"/>
                </a:lnTo>
                <a:lnTo>
                  <a:pt x="81830" y="1303818"/>
                </a:lnTo>
                <a:lnTo>
                  <a:pt x="95468" y="1276542"/>
                </a:lnTo>
                <a:lnTo>
                  <a:pt x="106379" y="1250174"/>
                </a:lnTo>
                <a:lnTo>
                  <a:pt x="113653" y="1221988"/>
                </a:lnTo>
                <a:lnTo>
                  <a:pt x="117290" y="1193803"/>
                </a:lnTo>
                <a:lnTo>
                  <a:pt x="117290" y="1163799"/>
                </a:lnTo>
                <a:lnTo>
                  <a:pt x="115471" y="1132885"/>
                </a:lnTo>
                <a:lnTo>
                  <a:pt x="111834" y="1101972"/>
                </a:lnTo>
                <a:lnTo>
                  <a:pt x="107288" y="1071058"/>
                </a:lnTo>
                <a:lnTo>
                  <a:pt x="103651" y="1040145"/>
                </a:lnTo>
                <a:lnTo>
                  <a:pt x="100923" y="1009232"/>
                </a:lnTo>
                <a:lnTo>
                  <a:pt x="101833" y="980137"/>
                </a:lnTo>
                <a:lnTo>
                  <a:pt x="105470" y="951951"/>
                </a:lnTo>
                <a:lnTo>
                  <a:pt x="113653" y="924674"/>
                </a:lnTo>
                <a:lnTo>
                  <a:pt x="125473" y="901944"/>
                </a:lnTo>
                <a:lnTo>
                  <a:pt x="140929" y="880123"/>
                </a:lnTo>
                <a:lnTo>
                  <a:pt x="159113" y="861029"/>
                </a:lnTo>
                <a:lnTo>
                  <a:pt x="180025" y="841936"/>
                </a:lnTo>
                <a:lnTo>
                  <a:pt x="201847" y="824660"/>
                </a:lnTo>
                <a:lnTo>
                  <a:pt x="224577" y="807385"/>
                </a:lnTo>
                <a:lnTo>
                  <a:pt x="247307" y="790110"/>
                </a:lnTo>
                <a:lnTo>
                  <a:pt x="270038" y="772835"/>
                </a:lnTo>
                <a:lnTo>
                  <a:pt x="290950" y="754651"/>
                </a:lnTo>
                <a:lnTo>
                  <a:pt x="309135" y="733739"/>
                </a:lnTo>
                <a:lnTo>
                  <a:pt x="325500" y="713736"/>
                </a:lnTo>
                <a:lnTo>
                  <a:pt x="338229" y="691006"/>
                </a:lnTo>
                <a:lnTo>
                  <a:pt x="349140" y="666457"/>
                </a:lnTo>
                <a:lnTo>
                  <a:pt x="358232" y="640089"/>
                </a:lnTo>
                <a:lnTo>
                  <a:pt x="366415" y="612812"/>
                </a:lnTo>
                <a:lnTo>
                  <a:pt x="373689" y="585536"/>
                </a:lnTo>
                <a:lnTo>
                  <a:pt x="380963" y="557350"/>
                </a:lnTo>
                <a:lnTo>
                  <a:pt x="389146" y="530983"/>
                </a:lnTo>
                <a:lnTo>
                  <a:pt x="398238" y="504615"/>
                </a:lnTo>
                <a:lnTo>
                  <a:pt x="409149" y="480067"/>
                </a:lnTo>
                <a:lnTo>
                  <a:pt x="422787" y="458246"/>
                </a:lnTo>
                <a:lnTo>
                  <a:pt x="439152" y="438243"/>
                </a:lnTo>
                <a:lnTo>
                  <a:pt x="459155" y="421877"/>
                </a:lnTo>
                <a:lnTo>
                  <a:pt x="480977" y="408239"/>
                </a:lnTo>
                <a:lnTo>
                  <a:pt x="505525" y="397328"/>
                </a:lnTo>
                <a:lnTo>
                  <a:pt x="531893" y="388236"/>
                </a:lnTo>
                <a:lnTo>
                  <a:pt x="558260" y="380053"/>
                </a:lnTo>
                <a:lnTo>
                  <a:pt x="586446" y="372779"/>
                </a:lnTo>
                <a:lnTo>
                  <a:pt x="613722" y="365505"/>
                </a:lnTo>
                <a:lnTo>
                  <a:pt x="640999" y="357322"/>
                </a:lnTo>
                <a:lnTo>
                  <a:pt x="667366" y="348230"/>
                </a:lnTo>
                <a:lnTo>
                  <a:pt x="691915" y="337319"/>
                </a:lnTo>
                <a:lnTo>
                  <a:pt x="714645" y="324591"/>
                </a:lnTo>
                <a:lnTo>
                  <a:pt x="734648" y="308225"/>
                </a:lnTo>
                <a:lnTo>
                  <a:pt x="755560" y="290040"/>
                </a:lnTo>
                <a:lnTo>
                  <a:pt x="773745" y="269128"/>
                </a:lnTo>
                <a:lnTo>
                  <a:pt x="791020" y="247307"/>
                </a:lnTo>
                <a:lnTo>
                  <a:pt x="808295" y="224577"/>
                </a:lnTo>
                <a:lnTo>
                  <a:pt x="825570" y="201846"/>
                </a:lnTo>
                <a:lnTo>
                  <a:pt x="842845" y="180025"/>
                </a:lnTo>
                <a:lnTo>
                  <a:pt x="861939" y="159113"/>
                </a:lnTo>
                <a:lnTo>
                  <a:pt x="881032" y="140929"/>
                </a:lnTo>
                <a:lnTo>
                  <a:pt x="902854" y="125472"/>
                </a:lnTo>
                <a:lnTo>
                  <a:pt x="925584" y="113652"/>
                </a:lnTo>
                <a:lnTo>
                  <a:pt x="952861" y="105469"/>
                </a:lnTo>
                <a:lnTo>
                  <a:pt x="981047" y="101832"/>
                </a:lnTo>
                <a:lnTo>
                  <a:pt x="1010141" y="100923"/>
                </a:lnTo>
                <a:lnTo>
                  <a:pt x="1041054" y="103651"/>
                </a:lnTo>
                <a:lnTo>
                  <a:pt x="1071968" y="107288"/>
                </a:lnTo>
                <a:lnTo>
                  <a:pt x="1102882" y="111834"/>
                </a:lnTo>
                <a:lnTo>
                  <a:pt x="1133795" y="115471"/>
                </a:lnTo>
                <a:lnTo>
                  <a:pt x="1164708" y="117289"/>
                </a:lnTo>
                <a:lnTo>
                  <a:pt x="1194713" y="117289"/>
                </a:lnTo>
                <a:lnTo>
                  <a:pt x="1222899" y="113652"/>
                </a:lnTo>
                <a:lnTo>
                  <a:pt x="1251085" y="106378"/>
                </a:lnTo>
                <a:lnTo>
                  <a:pt x="1278361" y="95468"/>
                </a:lnTo>
                <a:lnTo>
                  <a:pt x="1305637" y="80920"/>
                </a:lnTo>
                <a:lnTo>
                  <a:pt x="1332914" y="66373"/>
                </a:lnTo>
                <a:lnTo>
                  <a:pt x="1360190" y="50007"/>
                </a:lnTo>
                <a:lnTo>
                  <a:pt x="1386558" y="34550"/>
                </a:lnTo>
                <a:lnTo>
                  <a:pt x="1414744" y="20912"/>
                </a:lnTo>
                <a:lnTo>
                  <a:pt x="1442020" y="10001"/>
                </a:lnTo>
                <a:lnTo>
                  <a:pt x="1470206" y="2727"/>
                </a:lnTo>
                <a:close/>
              </a:path>
            </a:pathLst>
          </a:custGeom>
        </p:spPr>
      </p:pic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0CE326BE-F0B1-46A2-AD11-ECDEEFB38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276" y="0"/>
            <a:ext cx="4335725" cy="3532180"/>
          </a:xfrm>
          <a:custGeom>
            <a:avLst/>
            <a:gdLst>
              <a:gd name="connsiteX0" fmla="*/ 179111 w 4335725"/>
              <a:gd name="connsiteY0" fmla="*/ 0 h 3532180"/>
              <a:gd name="connsiteX1" fmla="*/ 4335725 w 4335725"/>
              <a:gd name="connsiteY1" fmla="*/ 0 h 3532180"/>
              <a:gd name="connsiteX2" fmla="*/ 4335725 w 4335725"/>
              <a:gd name="connsiteY2" fmla="*/ 2845937 h 3532180"/>
              <a:gd name="connsiteX3" fmla="*/ 4315217 w 4335725"/>
              <a:gd name="connsiteY3" fmla="*/ 2853009 h 3532180"/>
              <a:gd name="connsiteX4" fmla="*/ 4269092 w 4335725"/>
              <a:gd name="connsiteY4" fmla="*/ 2867324 h 3532180"/>
              <a:gd name="connsiteX5" fmla="*/ 4219783 w 4335725"/>
              <a:gd name="connsiteY5" fmla="*/ 2880049 h 3532180"/>
              <a:gd name="connsiteX6" fmla="*/ 4172065 w 4335725"/>
              <a:gd name="connsiteY6" fmla="*/ 2892774 h 3532180"/>
              <a:gd name="connsiteX7" fmla="*/ 4124349 w 4335725"/>
              <a:gd name="connsiteY7" fmla="*/ 2907089 h 3532180"/>
              <a:gd name="connsiteX8" fmla="*/ 4078224 w 4335725"/>
              <a:gd name="connsiteY8" fmla="*/ 2922994 h 3532180"/>
              <a:gd name="connsiteX9" fmla="*/ 4035278 w 4335725"/>
              <a:gd name="connsiteY9" fmla="*/ 2942082 h 3532180"/>
              <a:gd name="connsiteX10" fmla="*/ 3995515 w 4335725"/>
              <a:gd name="connsiteY10" fmla="*/ 2964348 h 3532180"/>
              <a:gd name="connsiteX11" fmla="*/ 3960521 w 4335725"/>
              <a:gd name="connsiteY11" fmla="*/ 2992978 h 3532180"/>
              <a:gd name="connsiteX12" fmla="*/ 3923939 w 4335725"/>
              <a:gd name="connsiteY12" fmla="*/ 3024791 h 3532180"/>
              <a:gd name="connsiteX13" fmla="*/ 3892126 w 4335725"/>
              <a:gd name="connsiteY13" fmla="*/ 3061373 h 3532180"/>
              <a:gd name="connsiteX14" fmla="*/ 3861905 w 4335725"/>
              <a:gd name="connsiteY14" fmla="*/ 3099547 h 3532180"/>
              <a:gd name="connsiteX15" fmla="*/ 3831684 w 4335725"/>
              <a:gd name="connsiteY15" fmla="*/ 3139310 h 3532180"/>
              <a:gd name="connsiteX16" fmla="*/ 3801464 w 4335725"/>
              <a:gd name="connsiteY16" fmla="*/ 3179075 h 3532180"/>
              <a:gd name="connsiteX17" fmla="*/ 3771243 w 4335725"/>
              <a:gd name="connsiteY17" fmla="*/ 3217249 h 3532180"/>
              <a:gd name="connsiteX18" fmla="*/ 3737841 w 4335725"/>
              <a:gd name="connsiteY18" fmla="*/ 3253831 h 3532180"/>
              <a:gd name="connsiteX19" fmla="*/ 3704438 w 4335725"/>
              <a:gd name="connsiteY19" fmla="*/ 3285642 h 3532180"/>
              <a:gd name="connsiteX20" fmla="*/ 3666266 w 4335725"/>
              <a:gd name="connsiteY20" fmla="*/ 3312682 h 3532180"/>
              <a:gd name="connsiteX21" fmla="*/ 3626501 w 4335725"/>
              <a:gd name="connsiteY21" fmla="*/ 3333360 h 3532180"/>
              <a:gd name="connsiteX22" fmla="*/ 3578783 w 4335725"/>
              <a:gd name="connsiteY22" fmla="*/ 3347676 h 3532180"/>
              <a:gd name="connsiteX23" fmla="*/ 3529475 w 4335725"/>
              <a:gd name="connsiteY23" fmla="*/ 3354038 h 3532180"/>
              <a:gd name="connsiteX24" fmla="*/ 3478579 w 4335725"/>
              <a:gd name="connsiteY24" fmla="*/ 3355628 h 3532180"/>
              <a:gd name="connsiteX25" fmla="*/ 3424498 w 4335725"/>
              <a:gd name="connsiteY25" fmla="*/ 3350856 h 3532180"/>
              <a:gd name="connsiteX26" fmla="*/ 3370419 w 4335725"/>
              <a:gd name="connsiteY26" fmla="*/ 3344494 h 3532180"/>
              <a:gd name="connsiteX27" fmla="*/ 3316339 w 4335725"/>
              <a:gd name="connsiteY27" fmla="*/ 3336540 h 3532180"/>
              <a:gd name="connsiteX28" fmla="*/ 3262260 w 4335725"/>
              <a:gd name="connsiteY28" fmla="*/ 3330180 h 3532180"/>
              <a:gd name="connsiteX29" fmla="*/ 3208180 w 4335725"/>
              <a:gd name="connsiteY29" fmla="*/ 3326998 h 3532180"/>
              <a:gd name="connsiteX30" fmla="*/ 3155691 w 4335725"/>
              <a:gd name="connsiteY30" fmla="*/ 3326998 h 3532180"/>
              <a:gd name="connsiteX31" fmla="*/ 3106385 w 4335725"/>
              <a:gd name="connsiteY31" fmla="*/ 3333360 h 3532180"/>
              <a:gd name="connsiteX32" fmla="*/ 3055487 w 4335725"/>
              <a:gd name="connsiteY32" fmla="*/ 3346085 h 3532180"/>
              <a:gd name="connsiteX33" fmla="*/ 3009359 w 4335725"/>
              <a:gd name="connsiteY33" fmla="*/ 3365171 h 3532180"/>
              <a:gd name="connsiteX34" fmla="*/ 2961643 w 4335725"/>
              <a:gd name="connsiteY34" fmla="*/ 3390621 h 3532180"/>
              <a:gd name="connsiteX35" fmla="*/ 2913927 w 4335725"/>
              <a:gd name="connsiteY35" fmla="*/ 3416071 h 3532180"/>
              <a:gd name="connsiteX36" fmla="*/ 2866209 w 4335725"/>
              <a:gd name="connsiteY36" fmla="*/ 3444699 h 3532180"/>
              <a:gd name="connsiteX37" fmla="*/ 2820081 w 4335725"/>
              <a:gd name="connsiteY37" fmla="*/ 3471739 h 3532180"/>
              <a:gd name="connsiteX38" fmla="*/ 2770775 w 4335725"/>
              <a:gd name="connsiteY38" fmla="*/ 3495598 h 3532180"/>
              <a:gd name="connsiteX39" fmla="*/ 2723057 w 4335725"/>
              <a:gd name="connsiteY39" fmla="*/ 3514685 h 3532180"/>
              <a:gd name="connsiteX40" fmla="*/ 2673749 w 4335725"/>
              <a:gd name="connsiteY40" fmla="*/ 3527410 h 3532180"/>
              <a:gd name="connsiteX41" fmla="*/ 2622852 w 4335725"/>
              <a:gd name="connsiteY41" fmla="*/ 3532180 h 3532180"/>
              <a:gd name="connsiteX42" fmla="*/ 2571953 w 4335725"/>
              <a:gd name="connsiteY42" fmla="*/ 3527410 h 3532180"/>
              <a:gd name="connsiteX43" fmla="*/ 2522645 w 4335725"/>
              <a:gd name="connsiteY43" fmla="*/ 3514685 h 3532180"/>
              <a:gd name="connsiteX44" fmla="*/ 2474930 w 4335725"/>
              <a:gd name="connsiteY44" fmla="*/ 3495598 h 3532180"/>
              <a:gd name="connsiteX45" fmla="*/ 2425621 w 4335725"/>
              <a:gd name="connsiteY45" fmla="*/ 3471739 h 3532180"/>
              <a:gd name="connsiteX46" fmla="*/ 2379493 w 4335725"/>
              <a:gd name="connsiteY46" fmla="*/ 3444699 h 3532180"/>
              <a:gd name="connsiteX47" fmla="*/ 2331777 w 4335725"/>
              <a:gd name="connsiteY47" fmla="*/ 3416071 h 3532180"/>
              <a:gd name="connsiteX48" fmla="*/ 2284059 w 4335725"/>
              <a:gd name="connsiteY48" fmla="*/ 3390621 h 3532180"/>
              <a:gd name="connsiteX49" fmla="*/ 2236343 w 4335725"/>
              <a:gd name="connsiteY49" fmla="*/ 3365171 h 3532180"/>
              <a:gd name="connsiteX50" fmla="*/ 2188627 w 4335725"/>
              <a:gd name="connsiteY50" fmla="*/ 3346085 h 3532180"/>
              <a:gd name="connsiteX51" fmla="*/ 2139319 w 4335725"/>
              <a:gd name="connsiteY51" fmla="*/ 3333360 h 3532180"/>
              <a:gd name="connsiteX52" fmla="*/ 2090011 w 4335725"/>
              <a:gd name="connsiteY52" fmla="*/ 3326998 h 3532180"/>
              <a:gd name="connsiteX53" fmla="*/ 2037520 w 4335725"/>
              <a:gd name="connsiteY53" fmla="*/ 3326998 h 3532180"/>
              <a:gd name="connsiteX54" fmla="*/ 1983442 w 4335725"/>
              <a:gd name="connsiteY54" fmla="*/ 3330180 h 3532180"/>
              <a:gd name="connsiteX55" fmla="*/ 1929363 w 4335725"/>
              <a:gd name="connsiteY55" fmla="*/ 3336540 h 3532180"/>
              <a:gd name="connsiteX56" fmla="*/ 1875283 w 4335725"/>
              <a:gd name="connsiteY56" fmla="*/ 3344494 h 3532180"/>
              <a:gd name="connsiteX57" fmla="*/ 1821202 w 4335725"/>
              <a:gd name="connsiteY57" fmla="*/ 3350856 h 3532180"/>
              <a:gd name="connsiteX58" fmla="*/ 1767124 w 4335725"/>
              <a:gd name="connsiteY58" fmla="*/ 3355628 h 3532180"/>
              <a:gd name="connsiteX59" fmla="*/ 1716227 w 4335725"/>
              <a:gd name="connsiteY59" fmla="*/ 3354038 h 3532180"/>
              <a:gd name="connsiteX60" fmla="*/ 1666919 w 4335725"/>
              <a:gd name="connsiteY60" fmla="*/ 3347676 h 3532180"/>
              <a:gd name="connsiteX61" fmla="*/ 1619201 w 4335725"/>
              <a:gd name="connsiteY61" fmla="*/ 3333360 h 3532180"/>
              <a:gd name="connsiteX62" fmla="*/ 1579437 w 4335725"/>
              <a:gd name="connsiteY62" fmla="*/ 3312682 h 3532180"/>
              <a:gd name="connsiteX63" fmla="*/ 1541263 w 4335725"/>
              <a:gd name="connsiteY63" fmla="*/ 3285642 h 3532180"/>
              <a:gd name="connsiteX64" fmla="*/ 1507862 w 4335725"/>
              <a:gd name="connsiteY64" fmla="*/ 3253831 h 3532180"/>
              <a:gd name="connsiteX65" fmla="*/ 1474459 w 4335725"/>
              <a:gd name="connsiteY65" fmla="*/ 3217249 h 3532180"/>
              <a:gd name="connsiteX66" fmla="*/ 1444238 w 4335725"/>
              <a:gd name="connsiteY66" fmla="*/ 3179075 h 3532180"/>
              <a:gd name="connsiteX67" fmla="*/ 1414018 w 4335725"/>
              <a:gd name="connsiteY67" fmla="*/ 3139310 h 3532180"/>
              <a:gd name="connsiteX68" fmla="*/ 1383797 w 4335725"/>
              <a:gd name="connsiteY68" fmla="*/ 3099547 h 3532180"/>
              <a:gd name="connsiteX69" fmla="*/ 1353577 w 4335725"/>
              <a:gd name="connsiteY69" fmla="*/ 3061373 h 3532180"/>
              <a:gd name="connsiteX70" fmla="*/ 1321765 w 4335725"/>
              <a:gd name="connsiteY70" fmla="*/ 3024791 h 3532180"/>
              <a:gd name="connsiteX71" fmla="*/ 1285181 w 4335725"/>
              <a:gd name="connsiteY71" fmla="*/ 2992978 h 3532180"/>
              <a:gd name="connsiteX72" fmla="*/ 1250188 w 4335725"/>
              <a:gd name="connsiteY72" fmla="*/ 2964348 h 3532180"/>
              <a:gd name="connsiteX73" fmla="*/ 1210424 w 4335725"/>
              <a:gd name="connsiteY73" fmla="*/ 2942082 h 3532180"/>
              <a:gd name="connsiteX74" fmla="*/ 1167479 w 4335725"/>
              <a:gd name="connsiteY74" fmla="*/ 2922994 h 3532180"/>
              <a:gd name="connsiteX75" fmla="*/ 1121353 w 4335725"/>
              <a:gd name="connsiteY75" fmla="*/ 2907089 h 3532180"/>
              <a:gd name="connsiteX76" fmla="*/ 1073635 w 4335725"/>
              <a:gd name="connsiteY76" fmla="*/ 2892774 h 3532180"/>
              <a:gd name="connsiteX77" fmla="*/ 1025919 w 4335725"/>
              <a:gd name="connsiteY77" fmla="*/ 2880049 h 3532180"/>
              <a:gd name="connsiteX78" fmla="*/ 976611 w 4335725"/>
              <a:gd name="connsiteY78" fmla="*/ 2867324 h 3532180"/>
              <a:gd name="connsiteX79" fmla="*/ 930485 w 4335725"/>
              <a:gd name="connsiteY79" fmla="*/ 2853009 h 3532180"/>
              <a:gd name="connsiteX80" fmla="*/ 884357 w 4335725"/>
              <a:gd name="connsiteY80" fmla="*/ 2837103 h 3532180"/>
              <a:gd name="connsiteX81" fmla="*/ 841413 w 4335725"/>
              <a:gd name="connsiteY81" fmla="*/ 2818015 h 3532180"/>
              <a:gd name="connsiteX82" fmla="*/ 803238 w 4335725"/>
              <a:gd name="connsiteY82" fmla="*/ 2794157 h 3532180"/>
              <a:gd name="connsiteX83" fmla="*/ 768245 w 4335725"/>
              <a:gd name="connsiteY83" fmla="*/ 2765527 h 3532180"/>
              <a:gd name="connsiteX84" fmla="*/ 739617 w 4335725"/>
              <a:gd name="connsiteY84" fmla="*/ 2730536 h 3532180"/>
              <a:gd name="connsiteX85" fmla="*/ 715759 w 4335725"/>
              <a:gd name="connsiteY85" fmla="*/ 2692361 h 3532180"/>
              <a:gd name="connsiteX86" fmla="*/ 696671 w 4335725"/>
              <a:gd name="connsiteY86" fmla="*/ 2649416 h 3532180"/>
              <a:gd name="connsiteX87" fmla="*/ 680766 w 4335725"/>
              <a:gd name="connsiteY87" fmla="*/ 2603290 h 3532180"/>
              <a:gd name="connsiteX88" fmla="*/ 666450 w 4335725"/>
              <a:gd name="connsiteY88" fmla="*/ 2557164 h 3532180"/>
              <a:gd name="connsiteX89" fmla="*/ 653726 w 4335725"/>
              <a:gd name="connsiteY89" fmla="*/ 2507856 h 3532180"/>
              <a:gd name="connsiteX90" fmla="*/ 641000 w 4335725"/>
              <a:gd name="connsiteY90" fmla="*/ 2460140 h 3532180"/>
              <a:gd name="connsiteX91" fmla="*/ 626685 w 4335725"/>
              <a:gd name="connsiteY91" fmla="*/ 2412422 h 3532180"/>
              <a:gd name="connsiteX92" fmla="*/ 610780 w 4335725"/>
              <a:gd name="connsiteY92" fmla="*/ 2366295 h 3532180"/>
              <a:gd name="connsiteX93" fmla="*/ 591692 w 4335725"/>
              <a:gd name="connsiteY93" fmla="*/ 2323348 h 3532180"/>
              <a:gd name="connsiteX94" fmla="*/ 569424 w 4335725"/>
              <a:gd name="connsiteY94" fmla="*/ 2283586 h 3532180"/>
              <a:gd name="connsiteX95" fmla="*/ 540796 w 4335725"/>
              <a:gd name="connsiteY95" fmla="*/ 2248593 h 3532180"/>
              <a:gd name="connsiteX96" fmla="*/ 508983 w 4335725"/>
              <a:gd name="connsiteY96" fmla="*/ 2212010 h 3532180"/>
              <a:gd name="connsiteX97" fmla="*/ 472400 w 4335725"/>
              <a:gd name="connsiteY97" fmla="*/ 2180199 h 3532180"/>
              <a:gd name="connsiteX98" fmla="*/ 432635 w 4335725"/>
              <a:gd name="connsiteY98" fmla="*/ 2149978 h 3532180"/>
              <a:gd name="connsiteX99" fmla="*/ 392872 w 4335725"/>
              <a:gd name="connsiteY99" fmla="*/ 2119758 h 3532180"/>
              <a:gd name="connsiteX100" fmla="*/ 353108 w 4335725"/>
              <a:gd name="connsiteY100" fmla="*/ 2089537 h 3532180"/>
              <a:gd name="connsiteX101" fmla="*/ 314933 w 4335725"/>
              <a:gd name="connsiteY101" fmla="*/ 2059315 h 3532180"/>
              <a:gd name="connsiteX102" fmla="*/ 278350 w 4335725"/>
              <a:gd name="connsiteY102" fmla="*/ 2025914 h 3532180"/>
              <a:gd name="connsiteX103" fmla="*/ 246539 w 4335725"/>
              <a:gd name="connsiteY103" fmla="*/ 1992513 h 3532180"/>
              <a:gd name="connsiteX104" fmla="*/ 219500 w 4335725"/>
              <a:gd name="connsiteY104" fmla="*/ 1954338 h 3532180"/>
              <a:gd name="connsiteX105" fmla="*/ 198823 w 4335725"/>
              <a:gd name="connsiteY105" fmla="*/ 1914575 h 3532180"/>
              <a:gd name="connsiteX106" fmla="*/ 184508 w 4335725"/>
              <a:gd name="connsiteY106" fmla="*/ 1866859 h 3532180"/>
              <a:gd name="connsiteX107" fmla="*/ 178145 w 4335725"/>
              <a:gd name="connsiteY107" fmla="*/ 1817551 h 3532180"/>
              <a:gd name="connsiteX108" fmla="*/ 176554 w 4335725"/>
              <a:gd name="connsiteY108" fmla="*/ 1766651 h 3532180"/>
              <a:gd name="connsiteX109" fmla="*/ 181326 w 4335725"/>
              <a:gd name="connsiteY109" fmla="*/ 1712572 h 3532180"/>
              <a:gd name="connsiteX110" fmla="*/ 187688 w 4335725"/>
              <a:gd name="connsiteY110" fmla="*/ 1658493 h 3532180"/>
              <a:gd name="connsiteX111" fmla="*/ 195640 w 4335725"/>
              <a:gd name="connsiteY111" fmla="*/ 1604413 h 3532180"/>
              <a:gd name="connsiteX112" fmla="*/ 202004 w 4335725"/>
              <a:gd name="connsiteY112" fmla="*/ 1550335 h 3532180"/>
              <a:gd name="connsiteX113" fmla="*/ 205186 w 4335725"/>
              <a:gd name="connsiteY113" fmla="*/ 1496256 h 3532180"/>
              <a:gd name="connsiteX114" fmla="*/ 205186 w 4335725"/>
              <a:gd name="connsiteY114" fmla="*/ 1443766 h 3532180"/>
              <a:gd name="connsiteX115" fmla="*/ 198823 w 4335725"/>
              <a:gd name="connsiteY115" fmla="*/ 1394460 h 3532180"/>
              <a:gd name="connsiteX116" fmla="*/ 186098 w 4335725"/>
              <a:gd name="connsiteY116" fmla="*/ 1345152 h 3532180"/>
              <a:gd name="connsiteX117" fmla="*/ 167011 w 4335725"/>
              <a:gd name="connsiteY117" fmla="*/ 1299024 h 3532180"/>
              <a:gd name="connsiteX118" fmla="*/ 143153 w 4335725"/>
              <a:gd name="connsiteY118" fmla="*/ 1251308 h 3532180"/>
              <a:gd name="connsiteX119" fmla="*/ 116112 w 4335725"/>
              <a:gd name="connsiteY119" fmla="*/ 1203592 h 3532180"/>
              <a:gd name="connsiteX120" fmla="*/ 87483 w 4335725"/>
              <a:gd name="connsiteY120" fmla="*/ 1155874 h 3532180"/>
              <a:gd name="connsiteX121" fmla="*/ 60443 w 4335725"/>
              <a:gd name="connsiteY121" fmla="*/ 1109746 h 3532180"/>
              <a:gd name="connsiteX122" fmla="*/ 36583 w 4335725"/>
              <a:gd name="connsiteY122" fmla="*/ 1060441 h 3532180"/>
              <a:gd name="connsiteX123" fmla="*/ 17498 w 4335725"/>
              <a:gd name="connsiteY123" fmla="*/ 1012723 h 3532180"/>
              <a:gd name="connsiteX124" fmla="*/ 4773 w 4335725"/>
              <a:gd name="connsiteY124" fmla="*/ 963415 h 3532180"/>
              <a:gd name="connsiteX125" fmla="*/ 0 w 4335725"/>
              <a:gd name="connsiteY125" fmla="*/ 912516 h 3532180"/>
              <a:gd name="connsiteX126" fmla="*/ 4773 w 4335725"/>
              <a:gd name="connsiteY126" fmla="*/ 861620 h 3532180"/>
              <a:gd name="connsiteX127" fmla="*/ 17498 w 4335725"/>
              <a:gd name="connsiteY127" fmla="*/ 812312 h 3532180"/>
              <a:gd name="connsiteX128" fmla="*/ 36583 w 4335725"/>
              <a:gd name="connsiteY128" fmla="*/ 764594 h 3532180"/>
              <a:gd name="connsiteX129" fmla="*/ 60443 w 4335725"/>
              <a:gd name="connsiteY129" fmla="*/ 715288 h 3532180"/>
              <a:gd name="connsiteX130" fmla="*/ 87483 w 4335725"/>
              <a:gd name="connsiteY130" fmla="*/ 669160 h 3532180"/>
              <a:gd name="connsiteX131" fmla="*/ 116112 w 4335725"/>
              <a:gd name="connsiteY131" fmla="*/ 621444 h 3532180"/>
              <a:gd name="connsiteX132" fmla="*/ 143153 w 4335725"/>
              <a:gd name="connsiteY132" fmla="*/ 573726 h 3532180"/>
              <a:gd name="connsiteX133" fmla="*/ 167011 w 4335725"/>
              <a:gd name="connsiteY133" fmla="*/ 526010 h 3532180"/>
              <a:gd name="connsiteX134" fmla="*/ 186098 w 4335725"/>
              <a:gd name="connsiteY134" fmla="*/ 479882 h 3532180"/>
              <a:gd name="connsiteX135" fmla="*/ 198823 w 4335725"/>
              <a:gd name="connsiteY135" fmla="*/ 430575 h 3532180"/>
              <a:gd name="connsiteX136" fmla="*/ 205186 w 4335725"/>
              <a:gd name="connsiteY136" fmla="*/ 381268 h 3532180"/>
              <a:gd name="connsiteX137" fmla="*/ 205186 w 4335725"/>
              <a:gd name="connsiteY137" fmla="*/ 328780 h 3532180"/>
              <a:gd name="connsiteX138" fmla="*/ 202004 w 4335725"/>
              <a:gd name="connsiteY138" fmla="*/ 274700 h 3532180"/>
              <a:gd name="connsiteX139" fmla="*/ 195640 w 4335725"/>
              <a:gd name="connsiteY139" fmla="*/ 220621 h 3532180"/>
              <a:gd name="connsiteX140" fmla="*/ 187688 w 4335725"/>
              <a:gd name="connsiteY140" fmla="*/ 166541 h 3532180"/>
              <a:gd name="connsiteX141" fmla="*/ 181326 w 4335725"/>
              <a:gd name="connsiteY141" fmla="*/ 112462 h 3532180"/>
              <a:gd name="connsiteX142" fmla="*/ 176554 w 4335725"/>
              <a:gd name="connsiteY142" fmla="*/ 58383 h 3532180"/>
              <a:gd name="connsiteX143" fmla="*/ 178145 w 4335725"/>
              <a:gd name="connsiteY143" fmla="*/ 7485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335725" h="3532180">
                <a:moveTo>
                  <a:pt x="179111" y="0"/>
                </a:moveTo>
                <a:lnTo>
                  <a:pt x="4335725" y="0"/>
                </a:lnTo>
                <a:lnTo>
                  <a:pt x="4335725" y="2845937"/>
                </a:lnTo>
                <a:lnTo>
                  <a:pt x="4315217" y="2853009"/>
                </a:lnTo>
                <a:lnTo>
                  <a:pt x="4269092" y="2867324"/>
                </a:lnTo>
                <a:lnTo>
                  <a:pt x="4219783" y="2880049"/>
                </a:lnTo>
                <a:lnTo>
                  <a:pt x="4172065" y="2892774"/>
                </a:lnTo>
                <a:lnTo>
                  <a:pt x="4124349" y="2907089"/>
                </a:lnTo>
                <a:lnTo>
                  <a:pt x="4078224" y="2922994"/>
                </a:lnTo>
                <a:lnTo>
                  <a:pt x="4035278" y="2942082"/>
                </a:lnTo>
                <a:lnTo>
                  <a:pt x="3995515" y="2964348"/>
                </a:lnTo>
                <a:lnTo>
                  <a:pt x="3960521" y="2992978"/>
                </a:lnTo>
                <a:lnTo>
                  <a:pt x="3923939" y="3024791"/>
                </a:lnTo>
                <a:lnTo>
                  <a:pt x="3892126" y="3061373"/>
                </a:lnTo>
                <a:lnTo>
                  <a:pt x="3861905" y="3099547"/>
                </a:lnTo>
                <a:lnTo>
                  <a:pt x="3831684" y="3139310"/>
                </a:lnTo>
                <a:lnTo>
                  <a:pt x="3801464" y="3179075"/>
                </a:lnTo>
                <a:lnTo>
                  <a:pt x="3771243" y="3217249"/>
                </a:lnTo>
                <a:lnTo>
                  <a:pt x="3737841" y="3253831"/>
                </a:lnTo>
                <a:lnTo>
                  <a:pt x="3704438" y="3285642"/>
                </a:lnTo>
                <a:lnTo>
                  <a:pt x="3666266" y="3312682"/>
                </a:lnTo>
                <a:lnTo>
                  <a:pt x="3626501" y="3333360"/>
                </a:lnTo>
                <a:lnTo>
                  <a:pt x="3578783" y="3347676"/>
                </a:lnTo>
                <a:lnTo>
                  <a:pt x="3529475" y="3354038"/>
                </a:lnTo>
                <a:lnTo>
                  <a:pt x="3478579" y="3355628"/>
                </a:lnTo>
                <a:lnTo>
                  <a:pt x="3424498" y="3350856"/>
                </a:lnTo>
                <a:lnTo>
                  <a:pt x="3370419" y="3344494"/>
                </a:lnTo>
                <a:lnTo>
                  <a:pt x="3316339" y="3336540"/>
                </a:lnTo>
                <a:lnTo>
                  <a:pt x="3262260" y="3330180"/>
                </a:lnTo>
                <a:lnTo>
                  <a:pt x="3208180" y="3326998"/>
                </a:lnTo>
                <a:lnTo>
                  <a:pt x="3155691" y="3326998"/>
                </a:lnTo>
                <a:lnTo>
                  <a:pt x="3106385" y="3333360"/>
                </a:lnTo>
                <a:lnTo>
                  <a:pt x="3055487" y="3346085"/>
                </a:lnTo>
                <a:lnTo>
                  <a:pt x="3009359" y="3365171"/>
                </a:lnTo>
                <a:lnTo>
                  <a:pt x="2961643" y="3390621"/>
                </a:lnTo>
                <a:lnTo>
                  <a:pt x="2913927" y="3416071"/>
                </a:lnTo>
                <a:lnTo>
                  <a:pt x="2866209" y="3444699"/>
                </a:lnTo>
                <a:lnTo>
                  <a:pt x="2820081" y="3471739"/>
                </a:lnTo>
                <a:lnTo>
                  <a:pt x="2770775" y="3495598"/>
                </a:lnTo>
                <a:lnTo>
                  <a:pt x="2723057" y="3514685"/>
                </a:lnTo>
                <a:lnTo>
                  <a:pt x="2673749" y="3527410"/>
                </a:lnTo>
                <a:lnTo>
                  <a:pt x="2622852" y="3532180"/>
                </a:lnTo>
                <a:lnTo>
                  <a:pt x="2571953" y="3527410"/>
                </a:lnTo>
                <a:lnTo>
                  <a:pt x="2522645" y="3514685"/>
                </a:lnTo>
                <a:lnTo>
                  <a:pt x="2474930" y="3495598"/>
                </a:lnTo>
                <a:lnTo>
                  <a:pt x="2425621" y="3471739"/>
                </a:lnTo>
                <a:lnTo>
                  <a:pt x="2379493" y="3444699"/>
                </a:lnTo>
                <a:lnTo>
                  <a:pt x="2331777" y="3416071"/>
                </a:lnTo>
                <a:lnTo>
                  <a:pt x="2284059" y="3390621"/>
                </a:lnTo>
                <a:lnTo>
                  <a:pt x="2236343" y="3365171"/>
                </a:lnTo>
                <a:lnTo>
                  <a:pt x="2188627" y="3346085"/>
                </a:lnTo>
                <a:lnTo>
                  <a:pt x="2139319" y="3333360"/>
                </a:lnTo>
                <a:lnTo>
                  <a:pt x="2090011" y="3326998"/>
                </a:lnTo>
                <a:lnTo>
                  <a:pt x="2037520" y="3326998"/>
                </a:lnTo>
                <a:lnTo>
                  <a:pt x="1983442" y="3330180"/>
                </a:lnTo>
                <a:lnTo>
                  <a:pt x="1929363" y="3336540"/>
                </a:lnTo>
                <a:lnTo>
                  <a:pt x="1875283" y="3344494"/>
                </a:lnTo>
                <a:lnTo>
                  <a:pt x="1821202" y="3350856"/>
                </a:lnTo>
                <a:lnTo>
                  <a:pt x="1767124" y="3355628"/>
                </a:lnTo>
                <a:lnTo>
                  <a:pt x="1716227" y="3354038"/>
                </a:lnTo>
                <a:lnTo>
                  <a:pt x="1666919" y="3347676"/>
                </a:lnTo>
                <a:lnTo>
                  <a:pt x="1619201" y="3333360"/>
                </a:lnTo>
                <a:lnTo>
                  <a:pt x="1579437" y="3312682"/>
                </a:lnTo>
                <a:lnTo>
                  <a:pt x="1541263" y="3285642"/>
                </a:lnTo>
                <a:lnTo>
                  <a:pt x="1507862" y="3253831"/>
                </a:lnTo>
                <a:lnTo>
                  <a:pt x="1474459" y="3217249"/>
                </a:lnTo>
                <a:lnTo>
                  <a:pt x="1444238" y="3179075"/>
                </a:lnTo>
                <a:lnTo>
                  <a:pt x="1414018" y="3139310"/>
                </a:lnTo>
                <a:lnTo>
                  <a:pt x="1383797" y="3099547"/>
                </a:lnTo>
                <a:lnTo>
                  <a:pt x="1353577" y="3061373"/>
                </a:lnTo>
                <a:lnTo>
                  <a:pt x="1321765" y="3024791"/>
                </a:lnTo>
                <a:lnTo>
                  <a:pt x="1285181" y="2992978"/>
                </a:lnTo>
                <a:lnTo>
                  <a:pt x="1250188" y="2964348"/>
                </a:lnTo>
                <a:lnTo>
                  <a:pt x="1210424" y="2942082"/>
                </a:lnTo>
                <a:lnTo>
                  <a:pt x="1167479" y="2922994"/>
                </a:lnTo>
                <a:lnTo>
                  <a:pt x="1121353" y="2907089"/>
                </a:lnTo>
                <a:lnTo>
                  <a:pt x="1073635" y="2892774"/>
                </a:lnTo>
                <a:lnTo>
                  <a:pt x="1025919" y="2880049"/>
                </a:lnTo>
                <a:lnTo>
                  <a:pt x="976611" y="2867324"/>
                </a:lnTo>
                <a:lnTo>
                  <a:pt x="930485" y="2853009"/>
                </a:lnTo>
                <a:lnTo>
                  <a:pt x="884357" y="2837103"/>
                </a:lnTo>
                <a:lnTo>
                  <a:pt x="841413" y="2818015"/>
                </a:lnTo>
                <a:lnTo>
                  <a:pt x="803238" y="2794157"/>
                </a:lnTo>
                <a:lnTo>
                  <a:pt x="768245" y="2765527"/>
                </a:lnTo>
                <a:lnTo>
                  <a:pt x="739617" y="2730536"/>
                </a:lnTo>
                <a:lnTo>
                  <a:pt x="715759" y="2692361"/>
                </a:lnTo>
                <a:lnTo>
                  <a:pt x="696671" y="2649416"/>
                </a:lnTo>
                <a:lnTo>
                  <a:pt x="680766" y="2603290"/>
                </a:lnTo>
                <a:lnTo>
                  <a:pt x="666450" y="2557164"/>
                </a:lnTo>
                <a:lnTo>
                  <a:pt x="653726" y="2507856"/>
                </a:lnTo>
                <a:lnTo>
                  <a:pt x="641000" y="2460140"/>
                </a:lnTo>
                <a:lnTo>
                  <a:pt x="626685" y="2412422"/>
                </a:lnTo>
                <a:lnTo>
                  <a:pt x="610780" y="2366295"/>
                </a:lnTo>
                <a:lnTo>
                  <a:pt x="591692" y="2323348"/>
                </a:lnTo>
                <a:lnTo>
                  <a:pt x="569424" y="2283586"/>
                </a:lnTo>
                <a:lnTo>
                  <a:pt x="540796" y="2248593"/>
                </a:lnTo>
                <a:lnTo>
                  <a:pt x="508983" y="2212010"/>
                </a:lnTo>
                <a:lnTo>
                  <a:pt x="472400" y="2180199"/>
                </a:lnTo>
                <a:lnTo>
                  <a:pt x="432635" y="2149978"/>
                </a:lnTo>
                <a:lnTo>
                  <a:pt x="392872" y="2119758"/>
                </a:lnTo>
                <a:lnTo>
                  <a:pt x="353108" y="2089537"/>
                </a:lnTo>
                <a:lnTo>
                  <a:pt x="314933" y="2059315"/>
                </a:lnTo>
                <a:lnTo>
                  <a:pt x="278350" y="2025914"/>
                </a:lnTo>
                <a:lnTo>
                  <a:pt x="246539" y="1992513"/>
                </a:lnTo>
                <a:lnTo>
                  <a:pt x="219500" y="1954338"/>
                </a:lnTo>
                <a:lnTo>
                  <a:pt x="198823" y="1914575"/>
                </a:lnTo>
                <a:lnTo>
                  <a:pt x="184508" y="1866859"/>
                </a:lnTo>
                <a:lnTo>
                  <a:pt x="178145" y="1817551"/>
                </a:lnTo>
                <a:lnTo>
                  <a:pt x="176554" y="1766651"/>
                </a:lnTo>
                <a:lnTo>
                  <a:pt x="181326" y="1712572"/>
                </a:lnTo>
                <a:lnTo>
                  <a:pt x="187688" y="1658493"/>
                </a:lnTo>
                <a:lnTo>
                  <a:pt x="195640" y="1604413"/>
                </a:lnTo>
                <a:lnTo>
                  <a:pt x="202004" y="1550335"/>
                </a:lnTo>
                <a:lnTo>
                  <a:pt x="205186" y="1496256"/>
                </a:lnTo>
                <a:lnTo>
                  <a:pt x="205186" y="1443766"/>
                </a:lnTo>
                <a:lnTo>
                  <a:pt x="198823" y="1394460"/>
                </a:lnTo>
                <a:lnTo>
                  <a:pt x="186098" y="1345152"/>
                </a:lnTo>
                <a:lnTo>
                  <a:pt x="167011" y="1299024"/>
                </a:lnTo>
                <a:lnTo>
                  <a:pt x="143153" y="1251308"/>
                </a:lnTo>
                <a:lnTo>
                  <a:pt x="116112" y="1203592"/>
                </a:lnTo>
                <a:lnTo>
                  <a:pt x="87483" y="1155874"/>
                </a:lnTo>
                <a:lnTo>
                  <a:pt x="60443" y="1109746"/>
                </a:lnTo>
                <a:lnTo>
                  <a:pt x="36583" y="1060441"/>
                </a:lnTo>
                <a:lnTo>
                  <a:pt x="17498" y="1012723"/>
                </a:lnTo>
                <a:lnTo>
                  <a:pt x="4773" y="963415"/>
                </a:lnTo>
                <a:lnTo>
                  <a:pt x="0" y="912516"/>
                </a:lnTo>
                <a:lnTo>
                  <a:pt x="4773" y="861620"/>
                </a:lnTo>
                <a:lnTo>
                  <a:pt x="17498" y="812312"/>
                </a:lnTo>
                <a:lnTo>
                  <a:pt x="36583" y="764594"/>
                </a:lnTo>
                <a:lnTo>
                  <a:pt x="60443" y="715288"/>
                </a:lnTo>
                <a:lnTo>
                  <a:pt x="87483" y="669160"/>
                </a:lnTo>
                <a:lnTo>
                  <a:pt x="116112" y="621444"/>
                </a:lnTo>
                <a:lnTo>
                  <a:pt x="143153" y="573726"/>
                </a:lnTo>
                <a:lnTo>
                  <a:pt x="167011" y="526010"/>
                </a:lnTo>
                <a:lnTo>
                  <a:pt x="186098" y="479882"/>
                </a:lnTo>
                <a:lnTo>
                  <a:pt x="198823" y="430575"/>
                </a:lnTo>
                <a:lnTo>
                  <a:pt x="205186" y="381268"/>
                </a:lnTo>
                <a:lnTo>
                  <a:pt x="205186" y="328780"/>
                </a:lnTo>
                <a:lnTo>
                  <a:pt x="202004" y="274700"/>
                </a:lnTo>
                <a:lnTo>
                  <a:pt x="195640" y="220621"/>
                </a:lnTo>
                <a:lnTo>
                  <a:pt x="187688" y="166541"/>
                </a:lnTo>
                <a:lnTo>
                  <a:pt x="181326" y="112462"/>
                </a:lnTo>
                <a:lnTo>
                  <a:pt x="176554" y="58383"/>
                </a:lnTo>
                <a:lnTo>
                  <a:pt x="178145" y="748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braz 4" descr="Obraz zawierający spożywany&#10;&#10;Opis wygenerowany automatycznie">
            <a:extLst>
              <a:ext uri="{FF2B5EF4-FFF2-40B4-BE49-F238E27FC236}">
                <a16:creationId xmlns:a16="http://schemas.microsoft.com/office/drawing/2014/main" id="{DF52B9E6-C2AF-7249-A31F-8ED60A750B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2988" r="12213" b="3"/>
          <a:stretch/>
        </p:blipFill>
        <p:spPr>
          <a:xfrm>
            <a:off x="7959581" y="10"/>
            <a:ext cx="4232421" cy="3428990"/>
          </a:xfrm>
          <a:custGeom>
            <a:avLst/>
            <a:gdLst/>
            <a:ahLst/>
            <a:cxnLst/>
            <a:rect l="l" t="t" r="r" b="b"/>
            <a:pathLst>
              <a:path w="4232421" h="3429000">
                <a:moveTo>
                  <a:pt x="176695" y="0"/>
                </a:moveTo>
                <a:lnTo>
                  <a:pt x="4232421" y="0"/>
                </a:lnTo>
                <a:lnTo>
                  <a:pt x="4232421" y="2741963"/>
                </a:lnTo>
                <a:lnTo>
                  <a:pt x="4230819" y="2742965"/>
                </a:lnTo>
                <a:lnTo>
                  <a:pt x="4189566" y="2761300"/>
                </a:lnTo>
                <a:lnTo>
                  <a:pt x="4145256" y="2776579"/>
                </a:lnTo>
                <a:lnTo>
                  <a:pt x="4100946" y="2790330"/>
                </a:lnTo>
                <a:lnTo>
                  <a:pt x="4053581" y="2802553"/>
                </a:lnTo>
                <a:lnTo>
                  <a:pt x="4007741" y="2814777"/>
                </a:lnTo>
                <a:lnTo>
                  <a:pt x="3961906" y="2828531"/>
                </a:lnTo>
                <a:lnTo>
                  <a:pt x="3917596" y="2843809"/>
                </a:lnTo>
                <a:lnTo>
                  <a:pt x="3876343" y="2862145"/>
                </a:lnTo>
                <a:lnTo>
                  <a:pt x="3838145" y="2883535"/>
                </a:lnTo>
                <a:lnTo>
                  <a:pt x="3804531" y="2911037"/>
                </a:lnTo>
                <a:lnTo>
                  <a:pt x="3769387" y="2941596"/>
                </a:lnTo>
                <a:lnTo>
                  <a:pt x="3738828" y="2976737"/>
                </a:lnTo>
                <a:lnTo>
                  <a:pt x="3709798" y="3013408"/>
                </a:lnTo>
                <a:lnTo>
                  <a:pt x="3680767" y="3051604"/>
                </a:lnTo>
                <a:lnTo>
                  <a:pt x="3651737" y="3089802"/>
                </a:lnTo>
                <a:lnTo>
                  <a:pt x="3622708" y="3126473"/>
                </a:lnTo>
                <a:lnTo>
                  <a:pt x="3590619" y="3161614"/>
                </a:lnTo>
                <a:lnTo>
                  <a:pt x="3558532" y="3192174"/>
                </a:lnTo>
                <a:lnTo>
                  <a:pt x="3521864" y="3218148"/>
                </a:lnTo>
                <a:lnTo>
                  <a:pt x="3483665" y="3238011"/>
                </a:lnTo>
                <a:lnTo>
                  <a:pt x="3437828" y="3251762"/>
                </a:lnTo>
                <a:lnTo>
                  <a:pt x="3390461" y="3257874"/>
                </a:lnTo>
                <a:lnTo>
                  <a:pt x="3341569" y="3259401"/>
                </a:lnTo>
                <a:lnTo>
                  <a:pt x="3289619" y="3254819"/>
                </a:lnTo>
                <a:lnTo>
                  <a:pt x="3237670" y="3248707"/>
                </a:lnTo>
                <a:lnTo>
                  <a:pt x="3185721" y="3241066"/>
                </a:lnTo>
                <a:lnTo>
                  <a:pt x="3133771" y="3234956"/>
                </a:lnTo>
                <a:lnTo>
                  <a:pt x="3081822" y="3231899"/>
                </a:lnTo>
                <a:lnTo>
                  <a:pt x="3031400" y="3231899"/>
                </a:lnTo>
                <a:lnTo>
                  <a:pt x="2984035" y="3238011"/>
                </a:lnTo>
                <a:lnTo>
                  <a:pt x="2935140" y="3250235"/>
                </a:lnTo>
                <a:lnTo>
                  <a:pt x="2890830" y="3268570"/>
                </a:lnTo>
                <a:lnTo>
                  <a:pt x="2844995" y="3293018"/>
                </a:lnTo>
                <a:lnTo>
                  <a:pt x="2799158" y="3317465"/>
                </a:lnTo>
                <a:lnTo>
                  <a:pt x="2753317" y="3344964"/>
                </a:lnTo>
                <a:lnTo>
                  <a:pt x="2709007" y="3370942"/>
                </a:lnTo>
                <a:lnTo>
                  <a:pt x="2661643" y="3393859"/>
                </a:lnTo>
                <a:lnTo>
                  <a:pt x="2615805" y="3412195"/>
                </a:lnTo>
                <a:lnTo>
                  <a:pt x="2568440" y="3424418"/>
                </a:lnTo>
                <a:lnTo>
                  <a:pt x="2519548" y="3429000"/>
                </a:lnTo>
                <a:lnTo>
                  <a:pt x="2470653" y="3424418"/>
                </a:lnTo>
                <a:lnTo>
                  <a:pt x="2423286" y="3412195"/>
                </a:lnTo>
                <a:lnTo>
                  <a:pt x="2377451" y="3393859"/>
                </a:lnTo>
                <a:lnTo>
                  <a:pt x="2330084" y="3370942"/>
                </a:lnTo>
                <a:lnTo>
                  <a:pt x="2285773" y="3344964"/>
                </a:lnTo>
                <a:lnTo>
                  <a:pt x="2239936" y="3317465"/>
                </a:lnTo>
                <a:lnTo>
                  <a:pt x="2194099" y="3293018"/>
                </a:lnTo>
                <a:lnTo>
                  <a:pt x="2148261" y="3268570"/>
                </a:lnTo>
                <a:lnTo>
                  <a:pt x="2102426" y="3250235"/>
                </a:lnTo>
                <a:lnTo>
                  <a:pt x="2055059" y="3238011"/>
                </a:lnTo>
                <a:lnTo>
                  <a:pt x="2007691" y="3231899"/>
                </a:lnTo>
                <a:lnTo>
                  <a:pt x="1957269" y="3231899"/>
                </a:lnTo>
                <a:lnTo>
                  <a:pt x="1905320" y="3234956"/>
                </a:lnTo>
                <a:lnTo>
                  <a:pt x="1853373" y="3241066"/>
                </a:lnTo>
                <a:lnTo>
                  <a:pt x="1801421" y="3248707"/>
                </a:lnTo>
                <a:lnTo>
                  <a:pt x="1749472" y="3254819"/>
                </a:lnTo>
                <a:lnTo>
                  <a:pt x="1697523" y="3259401"/>
                </a:lnTo>
                <a:lnTo>
                  <a:pt x="1648630" y="3257874"/>
                </a:lnTo>
                <a:lnTo>
                  <a:pt x="1601266" y="3251762"/>
                </a:lnTo>
                <a:lnTo>
                  <a:pt x="1555428" y="3238011"/>
                </a:lnTo>
                <a:lnTo>
                  <a:pt x="1517230" y="3218148"/>
                </a:lnTo>
                <a:lnTo>
                  <a:pt x="1480559" y="3192174"/>
                </a:lnTo>
                <a:lnTo>
                  <a:pt x="1448472" y="3161614"/>
                </a:lnTo>
                <a:lnTo>
                  <a:pt x="1416386" y="3126473"/>
                </a:lnTo>
                <a:lnTo>
                  <a:pt x="1387354" y="3089802"/>
                </a:lnTo>
                <a:lnTo>
                  <a:pt x="1358325" y="3051604"/>
                </a:lnTo>
                <a:lnTo>
                  <a:pt x="1329295" y="3013408"/>
                </a:lnTo>
                <a:lnTo>
                  <a:pt x="1300263" y="2976737"/>
                </a:lnTo>
                <a:lnTo>
                  <a:pt x="1269704" y="2941596"/>
                </a:lnTo>
                <a:lnTo>
                  <a:pt x="1234563" y="2911037"/>
                </a:lnTo>
                <a:lnTo>
                  <a:pt x="1200949" y="2883535"/>
                </a:lnTo>
                <a:lnTo>
                  <a:pt x="1162751" y="2862145"/>
                </a:lnTo>
                <a:lnTo>
                  <a:pt x="1121495" y="2843809"/>
                </a:lnTo>
                <a:lnTo>
                  <a:pt x="1077188" y="2828531"/>
                </a:lnTo>
                <a:lnTo>
                  <a:pt x="1031348" y="2814777"/>
                </a:lnTo>
                <a:lnTo>
                  <a:pt x="985513" y="2802553"/>
                </a:lnTo>
                <a:lnTo>
                  <a:pt x="938145" y="2790330"/>
                </a:lnTo>
                <a:lnTo>
                  <a:pt x="893838" y="2776579"/>
                </a:lnTo>
                <a:lnTo>
                  <a:pt x="849525" y="2761300"/>
                </a:lnTo>
                <a:lnTo>
                  <a:pt x="808275" y="2742965"/>
                </a:lnTo>
                <a:lnTo>
                  <a:pt x="771601" y="2720045"/>
                </a:lnTo>
                <a:lnTo>
                  <a:pt x="737987" y="2692543"/>
                </a:lnTo>
                <a:lnTo>
                  <a:pt x="710485" y="2658929"/>
                </a:lnTo>
                <a:lnTo>
                  <a:pt x="687568" y="2622258"/>
                </a:lnTo>
                <a:lnTo>
                  <a:pt x="669232" y="2581005"/>
                </a:lnTo>
                <a:lnTo>
                  <a:pt x="653954" y="2536695"/>
                </a:lnTo>
                <a:lnTo>
                  <a:pt x="640203" y="2492387"/>
                </a:lnTo>
                <a:lnTo>
                  <a:pt x="627979" y="2445020"/>
                </a:lnTo>
                <a:lnTo>
                  <a:pt x="615753" y="2399185"/>
                </a:lnTo>
                <a:lnTo>
                  <a:pt x="602002" y="2353345"/>
                </a:lnTo>
                <a:lnTo>
                  <a:pt x="586724" y="2309035"/>
                </a:lnTo>
                <a:lnTo>
                  <a:pt x="568388" y="2267782"/>
                </a:lnTo>
                <a:lnTo>
                  <a:pt x="546998" y="2229583"/>
                </a:lnTo>
                <a:lnTo>
                  <a:pt x="519496" y="2195970"/>
                </a:lnTo>
                <a:lnTo>
                  <a:pt x="488937" y="2160826"/>
                </a:lnTo>
                <a:lnTo>
                  <a:pt x="453796" y="2130269"/>
                </a:lnTo>
                <a:lnTo>
                  <a:pt x="415595" y="2101240"/>
                </a:lnTo>
                <a:lnTo>
                  <a:pt x="377399" y="2072208"/>
                </a:lnTo>
                <a:lnTo>
                  <a:pt x="339201" y="2043179"/>
                </a:lnTo>
                <a:lnTo>
                  <a:pt x="302530" y="2014147"/>
                </a:lnTo>
                <a:lnTo>
                  <a:pt x="267389" y="1982060"/>
                </a:lnTo>
                <a:lnTo>
                  <a:pt x="236829" y="1949976"/>
                </a:lnTo>
                <a:lnTo>
                  <a:pt x="210855" y="1913305"/>
                </a:lnTo>
                <a:lnTo>
                  <a:pt x="190992" y="1875107"/>
                </a:lnTo>
                <a:lnTo>
                  <a:pt x="177241" y="1829269"/>
                </a:lnTo>
                <a:lnTo>
                  <a:pt x="171129" y="1781905"/>
                </a:lnTo>
                <a:lnTo>
                  <a:pt x="169599" y="1733010"/>
                </a:lnTo>
                <a:lnTo>
                  <a:pt x="174184" y="1681060"/>
                </a:lnTo>
                <a:lnTo>
                  <a:pt x="180296" y="1629111"/>
                </a:lnTo>
                <a:lnTo>
                  <a:pt x="187935" y="1577162"/>
                </a:lnTo>
                <a:lnTo>
                  <a:pt x="194049" y="1525212"/>
                </a:lnTo>
                <a:lnTo>
                  <a:pt x="197104" y="1473263"/>
                </a:lnTo>
                <a:lnTo>
                  <a:pt x="197104" y="1422841"/>
                </a:lnTo>
                <a:lnTo>
                  <a:pt x="190992" y="1375479"/>
                </a:lnTo>
                <a:lnTo>
                  <a:pt x="178768" y="1328111"/>
                </a:lnTo>
                <a:lnTo>
                  <a:pt x="160433" y="1283801"/>
                </a:lnTo>
                <a:lnTo>
                  <a:pt x="137515" y="1237964"/>
                </a:lnTo>
                <a:lnTo>
                  <a:pt x="111538" y="1192129"/>
                </a:lnTo>
                <a:lnTo>
                  <a:pt x="84039" y="1146289"/>
                </a:lnTo>
                <a:lnTo>
                  <a:pt x="58064" y="1101978"/>
                </a:lnTo>
                <a:lnTo>
                  <a:pt x="35144" y="1054614"/>
                </a:lnTo>
                <a:lnTo>
                  <a:pt x="16808" y="1008776"/>
                </a:lnTo>
                <a:lnTo>
                  <a:pt x="4585" y="961409"/>
                </a:lnTo>
                <a:lnTo>
                  <a:pt x="0" y="912517"/>
                </a:lnTo>
                <a:lnTo>
                  <a:pt x="4585" y="863625"/>
                </a:lnTo>
                <a:lnTo>
                  <a:pt x="16808" y="816260"/>
                </a:lnTo>
                <a:lnTo>
                  <a:pt x="35144" y="770420"/>
                </a:lnTo>
                <a:lnTo>
                  <a:pt x="58064" y="723055"/>
                </a:lnTo>
                <a:lnTo>
                  <a:pt x="84039" y="678745"/>
                </a:lnTo>
                <a:lnTo>
                  <a:pt x="111538" y="632910"/>
                </a:lnTo>
                <a:lnTo>
                  <a:pt x="137515" y="587070"/>
                </a:lnTo>
                <a:lnTo>
                  <a:pt x="160433" y="541232"/>
                </a:lnTo>
                <a:lnTo>
                  <a:pt x="178768" y="496922"/>
                </a:lnTo>
                <a:lnTo>
                  <a:pt x="190992" y="449557"/>
                </a:lnTo>
                <a:lnTo>
                  <a:pt x="197104" y="402192"/>
                </a:lnTo>
                <a:lnTo>
                  <a:pt x="197104" y="351770"/>
                </a:lnTo>
                <a:lnTo>
                  <a:pt x="194049" y="299821"/>
                </a:lnTo>
                <a:lnTo>
                  <a:pt x="187935" y="247872"/>
                </a:lnTo>
                <a:lnTo>
                  <a:pt x="180296" y="195922"/>
                </a:lnTo>
                <a:lnTo>
                  <a:pt x="174184" y="143973"/>
                </a:lnTo>
                <a:lnTo>
                  <a:pt x="169599" y="92024"/>
                </a:lnTo>
                <a:lnTo>
                  <a:pt x="171129" y="43131"/>
                </a:lnTo>
                <a:close/>
              </a:path>
            </a:pathLst>
          </a:custGeom>
        </p:spPr>
      </p:pic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F4E094D-2FC9-46CE-8205-CFF6D52B1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2017" y="3754146"/>
            <a:ext cx="3309983" cy="3103853"/>
          </a:xfrm>
          <a:custGeom>
            <a:avLst/>
            <a:gdLst>
              <a:gd name="connsiteX0" fmla="*/ 2022059 w 3309983"/>
              <a:gd name="connsiteY0" fmla="*/ 0 h 3103853"/>
              <a:gd name="connsiteX1" fmla="*/ 2061297 w 3309983"/>
              <a:gd name="connsiteY1" fmla="*/ 3678 h 3103853"/>
              <a:gd name="connsiteX2" fmla="*/ 2099311 w 3309983"/>
              <a:gd name="connsiteY2" fmla="*/ 13488 h 3103853"/>
              <a:gd name="connsiteX3" fmla="*/ 2136099 w 3309983"/>
              <a:gd name="connsiteY3" fmla="*/ 28203 h 3103853"/>
              <a:gd name="connsiteX4" fmla="*/ 2174111 w 3309983"/>
              <a:gd name="connsiteY4" fmla="*/ 46597 h 3103853"/>
              <a:gd name="connsiteX5" fmla="*/ 2209672 w 3309983"/>
              <a:gd name="connsiteY5" fmla="*/ 67443 h 3103853"/>
              <a:gd name="connsiteX6" fmla="*/ 2246460 w 3309983"/>
              <a:gd name="connsiteY6" fmla="*/ 89515 h 3103853"/>
              <a:gd name="connsiteX7" fmla="*/ 2283247 w 3309983"/>
              <a:gd name="connsiteY7" fmla="*/ 109134 h 3103853"/>
              <a:gd name="connsiteX8" fmla="*/ 2320033 w 3309983"/>
              <a:gd name="connsiteY8" fmla="*/ 128755 h 3103853"/>
              <a:gd name="connsiteX9" fmla="*/ 2355594 w 3309983"/>
              <a:gd name="connsiteY9" fmla="*/ 143469 h 3103853"/>
              <a:gd name="connsiteX10" fmla="*/ 2394834 w 3309983"/>
              <a:gd name="connsiteY10" fmla="*/ 153279 h 3103853"/>
              <a:gd name="connsiteX11" fmla="*/ 2432846 w 3309983"/>
              <a:gd name="connsiteY11" fmla="*/ 158184 h 3103853"/>
              <a:gd name="connsiteX12" fmla="*/ 2473311 w 3309983"/>
              <a:gd name="connsiteY12" fmla="*/ 158184 h 3103853"/>
              <a:gd name="connsiteX13" fmla="*/ 2515004 w 3309983"/>
              <a:gd name="connsiteY13" fmla="*/ 155732 h 3103853"/>
              <a:gd name="connsiteX14" fmla="*/ 2556695 w 3309983"/>
              <a:gd name="connsiteY14" fmla="*/ 150827 h 3103853"/>
              <a:gd name="connsiteX15" fmla="*/ 2598388 w 3309983"/>
              <a:gd name="connsiteY15" fmla="*/ 144696 h 3103853"/>
              <a:gd name="connsiteX16" fmla="*/ 2640079 w 3309983"/>
              <a:gd name="connsiteY16" fmla="*/ 139791 h 3103853"/>
              <a:gd name="connsiteX17" fmla="*/ 2681772 w 3309983"/>
              <a:gd name="connsiteY17" fmla="*/ 136111 h 3103853"/>
              <a:gd name="connsiteX18" fmla="*/ 2721011 w 3309983"/>
              <a:gd name="connsiteY18" fmla="*/ 137338 h 3103853"/>
              <a:gd name="connsiteX19" fmla="*/ 2759024 w 3309983"/>
              <a:gd name="connsiteY19" fmla="*/ 142243 h 3103853"/>
              <a:gd name="connsiteX20" fmla="*/ 2795812 w 3309983"/>
              <a:gd name="connsiteY20" fmla="*/ 153279 h 3103853"/>
              <a:gd name="connsiteX21" fmla="*/ 2826468 w 3309983"/>
              <a:gd name="connsiteY21" fmla="*/ 169220 h 3103853"/>
              <a:gd name="connsiteX22" fmla="*/ 2855897 w 3309983"/>
              <a:gd name="connsiteY22" fmla="*/ 190066 h 3103853"/>
              <a:gd name="connsiteX23" fmla="*/ 2881648 w 3309983"/>
              <a:gd name="connsiteY23" fmla="*/ 214590 h 3103853"/>
              <a:gd name="connsiteX24" fmla="*/ 2907399 w 3309983"/>
              <a:gd name="connsiteY24" fmla="*/ 242793 h 3103853"/>
              <a:gd name="connsiteX25" fmla="*/ 2930697 w 3309983"/>
              <a:gd name="connsiteY25" fmla="*/ 272223 h 3103853"/>
              <a:gd name="connsiteX26" fmla="*/ 2953995 w 3309983"/>
              <a:gd name="connsiteY26" fmla="*/ 302879 h 3103853"/>
              <a:gd name="connsiteX27" fmla="*/ 2977294 w 3309983"/>
              <a:gd name="connsiteY27" fmla="*/ 333535 h 3103853"/>
              <a:gd name="connsiteX28" fmla="*/ 3000592 w 3309983"/>
              <a:gd name="connsiteY28" fmla="*/ 362964 h 3103853"/>
              <a:gd name="connsiteX29" fmla="*/ 3025118 w 3309983"/>
              <a:gd name="connsiteY29" fmla="*/ 391167 h 3103853"/>
              <a:gd name="connsiteX30" fmla="*/ 3053321 w 3309983"/>
              <a:gd name="connsiteY30" fmla="*/ 415693 h 3103853"/>
              <a:gd name="connsiteX31" fmla="*/ 3080299 w 3309983"/>
              <a:gd name="connsiteY31" fmla="*/ 437765 h 3103853"/>
              <a:gd name="connsiteX32" fmla="*/ 3110953 w 3309983"/>
              <a:gd name="connsiteY32" fmla="*/ 454931 h 3103853"/>
              <a:gd name="connsiteX33" fmla="*/ 3144062 w 3309983"/>
              <a:gd name="connsiteY33" fmla="*/ 469646 h 3103853"/>
              <a:gd name="connsiteX34" fmla="*/ 3179622 w 3309983"/>
              <a:gd name="connsiteY34" fmla="*/ 481908 h 3103853"/>
              <a:gd name="connsiteX35" fmla="*/ 3216409 w 3309983"/>
              <a:gd name="connsiteY35" fmla="*/ 492944 h 3103853"/>
              <a:gd name="connsiteX36" fmla="*/ 3253196 w 3309983"/>
              <a:gd name="connsiteY36" fmla="*/ 502755 h 3103853"/>
              <a:gd name="connsiteX37" fmla="*/ 3291210 w 3309983"/>
              <a:gd name="connsiteY37" fmla="*/ 512565 h 3103853"/>
              <a:gd name="connsiteX38" fmla="*/ 3309983 w 3309983"/>
              <a:gd name="connsiteY38" fmla="*/ 518391 h 3103853"/>
              <a:gd name="connsiteX39" fmla="*/ 3309983 w 3309983"/>
              <a:gd name="connsiteY39" fmla="*/ 3103853 h 3103853"/>
              <a:gd name="connsiteX40" fmla="*/ 454246 w 3309983"/>
              <a:gd name="connsiteY40" fmla="*/ 3103853 h 3103853"/>
              <a:gd name="connsiteX41" fmla="*/ 438991 w 3309983"/>
              <a:gd name="connsiteY41" fmla="*/ 3076613 h 3103853"/>
              <a:gd name="connsiteX42" fmla="*/ 416921 w 3309983"/>
              <a:gd name="connsiteY42" fmla="*/ 3049636 h 3103853"/>
              <a:gd name="connsiteX43" fmla="*/ 392395 w 3309983"/>
              <a:gd name="connsiteY43" fmla="*/ 3021432 h 3103853"/>
              <a:gd name="connsiteX44" fmla="*/ 364192 w 3309983"/>
              <a:gd name="connsiteY44" fmla="*/ 2996908 h 3103853"/>
              <a:gd name="connsiteX45" fmla="*/ 333535 w 3309983"/>
              <a:gd name="connsiteY45" fmla="*/ 2973610 h 3103853"/>
              <a:gd name="connsiteX46" fmla="*/ 302880 w 3309983"/>
              <a:gd name="connsiteY46" fmla="*/ 2950312 h 3103853"/>
              <a:gd name="connsiteX47" fmla="*/ 272224 w 3309983"/>
              <a:gd name="connsiteY47" fmla="*/ 2927014 h 3103853"/>
              <a:gd name="connsiteX48" fmla="*/ 242794 w 3309983"/>
              <a:gd name="connsiteY48" fmla="*/ 2903714 h 3103853"/>
              <a:gd name="connsiteX49" fmla="*/ 214591 w 3309983"/>
              <a:gd name="connsiteY49" fmla="*/ 2877964 h 3103853"/>
              <a:gd name="connsiteX50" fmla="*/ 190066 w 3309983"/>
              <a:gd name="connsiteY50" fmla="*/ 2852214 h 3103853"/>
              <a:gd name="connsiteX51" fmla="*/ 169221 w 3309983"/>
              <a:gd name="connsiteY51" fmla="*/ 2822783 h 3103853"/>
              <a:gd name="connsiteX52" fmla="*/ 153281 w 3309983"/>
              <a:gd name="connsiteY52" fmla="*/ 2792128 h 3103853"/>
              <a:gd name="connsiteX53" fmla="*/ 142244 w 3309983"/>
              <a:gd name="connsiteY53" fmla="*/ 2755342 h 3103853"/>
              <a:gd name="connsiteX54" fmla="*/ 137339 w 3309983"/>
              <a:gd name="connsiteY54" fmla="*/ 2717328 h 3103853"/>
              <a:gd name="connsiteX55" fmla="*/ 136112 w 3309983"/>
              <a:gd name="connsiteY55" fmla="*/ 2678088 h 3103853"/>
              <a:gd name="connsiteX56" fmla="*/ 139791 w 3309983"/>
              <a:gd name="connsiteY56" fmla="*/ 2636396 h 3103853"/>
              <a:gd name="connsiteX57" fmla="*/ 144696 w 3309983"/>
              <a:gd name="connsiteY57" fmla="*/ 2594705 h 3103853"/>
              <a:gd name="connsiteX58" fmla="*/ 150827 w 3309983"/>
              <a:gd name="connsiteY58" fmla="*/ 2553012 h 3103853"/>
              <a:gd name="connsiteX59" fmla="*/ 155732 w 3309983"/>
              <a:gd name="connsiteY59" fmla="*/ 2511321 h 3103853"/>
              <a:gd name="connsiteX60" fmla="*/ 158185 w 3309983"/>
              <a:gd name="connsiteY60" fmla="*/ 2469629 h 3103853"/>
              <a:gd name="connsiteX61" fmla="*/ 158185 w 3309983"/>
              <a:gd name="connsiteY61" fmla="*/ 2429163 h 3103853"/>
              <a:gd name="connsiteX62" fmla="*/ 153281 w 3309983"/>
              <a:gd name="connsiteY62" fmla="*/ 2391151 h 3103853"/>
              <a:gd name="connsiteX63" fmla="*/ 143470 w 3309983"/>
              <a:gd name="connsiteY63" fmla="*/ 2353137 h 3103853"/>
              <a:gd name="connsiteX64" fmla="*/ 128755 w 3309983"/>
              <a:gd name="connsiteY64" fmla="*/ 2317576 h 3103853"/>
              <a:gd name="connsiteX65" fmla="*/ 110362 w 3309983"/>
              <a:gd name="connsiteY65" fmla="*/ 2280789 h 3103853"/>
              <a:gd name="connsiteX66" fmla="*/ 89515 w 3309983"/>
              <a:gd name="connsiteY66" fmla="*/ 2244004 h 3103853"/>
              <a:gd name="connsiteX67" fmla="*/ 67444 w 3309983"/>
              <a:gd name="connsiteY67" fmla="*/ 2207216 h 3103853"/>
              <a:gd name="connsiteX68" fmla="*/ 46598 w 3309983"/>
              <a:gd name="connsiteY68" fmla="*/ 2171654 h 3103853"/>
              <a:gd name="connsiteX69" fmla="*/ 28203 w 3309983"/>
              <a:gd name="connsiteY69" fmla="*/ 2133642 h 3103853"/>
              <a:gd name="connsiteX70" fmla="*/ 13490 w 3309983"/>
              <a:gd name="connsiteY70" fmla="*/ 2096855 h 3103853"/>
              <a:gd name="connsiteX71" fmla="*/ 3680 w 3309983"/>
              <a:gd name="connsiteY71" fmla="*/ 2058841 h 3103853"/>
              <a:gd name="connsiteX72" fmla="*/ 0 w 3309983"/>
              <a:gd name="connsiteY72" fmla="*/ 2019602 h 3103853"/>
              <a:gd name="connsiteX73" fmla="*/ 3680 w 3309983"/>
              <a:gd name="connsiteY73" fmla="*/ 1980363 h 3103853"/>
              <a:gd name="connsiteX74" fmla="*/ 13490 w 3309983"/>
              <a:gd name="connsiteY74" fmla="*/ 1942350 h 3103853"/>
              <a:gd name="connsiteX75" fmla="*/ 28203 w 3309983"/>
              <a:gd name="connsiteY75" fmla="*/ 1905563 h 3103853"/>
              <a:gd name="connsiteX76" fmla="*/ 46598 w 3309983"/>
              <a:gd name="connsiteY76" fmla="*/ 1867550 h 3103853"/>
              <a:gd name="connsiteX77" fmla="*/ 67444 w 3309983"/>
              <a:gd name="connsiteY77" fmla="*/ 1831989 h 3103853"/>
              <a:gd name="connsiteX78" fmla="*/ 89515 w 3309983"/>
              <a:gd name="connsiteY78" fmla="*/ 1795203 h 3103853"/>
              <a:gd name="connsiteX79" fmla="*/ 110362 w 3309983"/>
              <a:gd name="connsiteY79" fmla="*/ 1758415 h 3103853"/>
              <a:gd name="connsiteX80" fmla="*/ 128755 w 3309983"/>
              <a:gd name="connsiteY80" fmla="*/ 1721629 h 3103853"/>
              <a:gd name="connsiteX81" fmla="*/ 143470 w 3309983"/>
              <a:gd name="connsiteY81" fmla="*/ 1686067 h 3103853"/>
              <a:gd name="connsiteX82" fmla="*/ 153281 w 3309983"/>
              <a:gd name="connsiteY82" fmla="*/ 1648054 h 3103853"/>
              <a:gd name="connsiteX83" fmla="*/ 158185 w 3309983"/>
              <a:gd name="connsiteY83" fmla="*/ 1610042 h 3103853"/>
              <a:gd name="connsiteX84" fmla="*/ 158185 w 3309983"/>
              <a:gd name="connsiteY84" fmla="*/ 1569576 h 3103853"/>
              <a:gd name="connsiteX85" fmla="*/ 155732 w 3309983"/>
              <a:gd name="connsiteY85" fmla="*/ 1527883 h 3103853"/>
              <a:gd name="connsiteX86" fmla="*/ 150827 w 3309983"/>
              <a:gd name="connsiteY86" fmla="*/ 1486192 h 3103853"/>
              <a:gd name="connsiteX87" fmla="*/ 144696 w 3309983"/>
              <a:gd name="connsiteY87" fmla="*/ 1444499 h 3103853"/>
              <a:gd name="connsiteX88" fmla="*/ 139791 w 3309983"/>
              <a:gd name="connsiteY88" fmla="*/ 1402808 h 3103853"/>
              <a:gd name="connsiteX89" fmla="*/ 136112 w 3309983"/>
              <a:gd name="connsiteY89" fmla="*/ 1361117 h 3103853"/>
              <a:gd name="connsiteX90" fmla="*/ 137339 w 3309983"/>
              <a:gd name="connsiteY90" fmla="*/ 1321877 h 3103853"/>
              <a:gd name="connsiteX91" fmla="*/ 142244 w 3309983"/>
              <a:gd name="connsiteY91" fmla="*/ 1283864 h 3103853"/>
              <a:gd name="connsiteX92" fmla="*/ 153281 w 3309983"/>
              <a:gd name="connsiteY92" fmla="*/ 1247077 h 3103853"/>
              <a:gd name="connsiteX93" fmla="*/ 169221 w 3309983"/>
              <a:gd name="connsiteY93" fmla="*/ 1216422 h 3103853"/>
              <a:gd name="connsiteX94" fmla="*/ 190066 w 3309983"/>
              <a:gd name="connsiteY94" fmla="*/ 1186992 h 3103853"/>
              <a:gd name="connsiteX95" fmla="*/ 214591 w 3309983"/>
              <a:gd name="connsiteY95" fmla="*/ 1161241 h 3103853"/>
              <a:gd name="connsiteX96" fmla="*/ 242794 w 3309983"/>
              <a:gd name="connsiteY96" fmla="*/ 1135491 h 3103853"/>
              <a:gd name="connsiteX97" fmla="*/ 272224 w 3309983"/>
              <a:gd name="connsiteY97" fmla="*/ 1112191 h 3103853"/>
              <a:gd name="connsiteX98" fmla="*/ 302880 w 3309983"/>
              <a:gd name="connsiteY98" fmla="*/ 1088893 h 3103853"/>
              <a:gd name="connsiteX99" fmla="*/ 333535 w 3309983"/>
              <a:gd name="connsiteY99" fmla="*/ 1065594 h 3103853"/>
              <a:gd name="connsiteX100" fmla="*/ 364192 w 3309983"/>
              <a:gd name="connsiteY100" fmla="*/ 1042296 h 3103853"/>
              <a:gd name="connsiteX101" fmla="*/ 392395 w 3309983"/>
              <a:gd name="connsiteY101" fmla="*/ 1017772 h 3103853"/>
              <a:gd name="connsiteX102" fmla="*/ 416921 w 3309983"/>
              <a:gd name="connsiteY102" fmla="*/ 989569 h 3103853"/>
              <a:gd name="connsiteX103" fmla="*/ 438991 w 3309983"/>
              <a:gd name="connsiteY103" fmla="*/ 962591 h 3103853"/>
              <a:gd name="connsiteX104" fmla="*/ 456159 w 3309983"/>
              <a:gd name="connsiteY104" fmla="*/ 931936 h 3103853"/>
              <a:gd name="connsiteX105" fmla="*/ 470874 w 3309983"/>
              <a:gd name="connsiteY105" fmla="*/ 898828 h 3103853"/>
              <a:gd name="connsiteX106" fmla="*/ 483136 w 3309983"/>
              <a:gd name="connsiteY106" fmla="*/ 863267 h 3103853"/>
              <a:gd name="connsiteX107" fmla="*/ 494172 w 3309983"/>
              <a:gd name="connsiteY107" fmla="*/ 826479 h 3103853"/>
              <a:gd name="connsiteX108" fmla="*/ 503983 w 3309983"/>
              <a:gd name="connsiteY108" fmla="*/ 789692 h 3103853"/>
              <a:gd name="connsiteX109" fmla="*/ 513793 w 3309983"/>
              <a:gd name="connsiteY109" fmla="*/ 751680 h 3103853"/>
              <a:gd name="connsiteX110" fmla="*/ 524829 w 3309983"/>
              <a:gd name="connsiteY110" fmla="*/ 716119 h 3103853"/>
              <a:gd name="connsiteX111" fmla="*/ 537091 w 3309983"/>
              <a:gd name="connsiteY111" fmla="*/ 680557 h 3103853"/>
              <a:gd name="connsiteX112" fmla="*/ 551806 w 3309983"/>
              <a:gd name="connsiteY112" fmla="*/ 647450 h 3103853"/>
              <a:gd name="connsiteX113" fmla="*/ 570199 w 3309983"/>
              <a:gd name="connsiteY113" fmla="*/ 618021 h 3103853"/>
              <a:gd name="connsiteX114" fmla="*/ 592270 w 3309983"/>
              <a:gd name="connsiteY114" fmla="*/ 591044 h 3103853"/>
              <a:gd name="connsiteX115" fmla="*/ 619248 w 3309983"/>
              <a:gd name="connsiteY115" fmla="*/ 568971 h 3103853"/>
              <a:gd name="connsiteX116" fmla="*/ 648679 w 3309983"/>
              <a:gd name="connsiteY116" fmla="*/ 550578 h 3103853"/>
              <a:gd name="connsiteX117" fmla="*/ 681785 w 3309983"/>
              <a:gd name="connsiteY117" fmla="*/ 535863 h 3103853"/>
              <a:gd name="connsiteX118" fmla="*/ 717347 w 3309983"/>
              <a:gd name="connsiteY118" fmla="*/ 523601 h 3103853"/>
              <a:gd name="connsiteX119" fmla="*/ 752908 w 3309983"/>
              <a:gd name="connsiteY119" fmla="*/ 512565 h 3103853"/>
              <a:gd name="connsiteX120" fmla="*/ 790921 w 3309983"/>
              <a:gd name="connsiteY120" fmla="*/ 502755 h 3103853"/>
              <a:gd name="connsiteX121" fmla="*/ 827707 w 3309983"/>
              <a:gd name="connsiteY121" fmla="*/ 492944 h 3103853"/>
              <a:gd name="connsiteX122" fmla="*/ 864495 w 3309983"/>
              <a:gd name="connsiteY122" fmla="*/ 481908 h 3103853"/>
              <a:gd name="connsiteX123" fmla="*/ 900055 w 3309983"/>
              <a:gd name="connsiteY123" fmla="*/ 469646 h 3103853"/>
              <a:gd name="connsiteX124" fmla="*/ 933163 w 3309983"/>
              <a:gd name="connsiteY124" fmla="*/ 454931 h 3103853"/>
              <a:gd name="connsiteX125" fmla="*/ 963819 w 3309983"/>
              <a:gd name="connsiteY125" fmla="*/ 437765 h 3103853"/>
              <a:gd name="connsiteX126" fmla="*/ 990796 w 3309983"/>
              <a:gd name="connsiteY126" fmla="*/ 415693 h 3103853"/>
              <a:gd name="connsiteX127" fmla="*/ 1019000 w 3309983"/>
              <a:gd name="connsiteY127" fmla="*/ 391167 h 3103853"/>
              <a:gd name="connsiteX128" fmla="*/ 1043525 w 3309983"/>
              <a:gd name="connsiteY128" fmla="*/ 362964 h 3103853"/>
              <a:gd name="connsiteX129" fmla="*/ 1066823 w 3309983"/>
              <a:gd name="connsiteY129" fmla="*/ 333535 h 3103853"/>
              <a:gd name="connsiteX130" fmla="*/ 1090122 w 3309983"/>
              <a:gd name="connsiteY130" fmla="*/ 302879 h 3103853"/>
              <a:gd name="connsiteX131" fmla="*/ 1113420 w 3309983"/>
              <a:gd name="connsiteY131" fmla="*/ 272223 h 3103853"/>
              <a:gd name="connsiteX132" fmla="*/ 1136718 w 3309983"/>
              <a:gd name="connsiteY132" fmla="*/ 242793 h 3103853"/>
              <a:gd name="connsiteX133" fmla="*/ 1162470 w 3309983"/>
              <a:gd name="connsiteY133" fmla="*/ 214590 h 3103853"/>
              <a:gd name="connsiteX134" fmla="*/ 1188220 w 3309983"/>
              <a:gd name="connsiteY134" fmla="*/ 190066 h 3103853"/>
              <a:gd name="connsiteX135" fmla="*/ 1217650 w 3309983"/>
              <a:gd name="connsiteY135" fmla="*/ 169220 h 3103853"/>
              <a:gd name="connsiteX136" fmla="*/ 1248306 w 3309983"/>
              <a:gd name="connsiteY136" fmla="*/ 153279 h 3103853"/>
              <a:gd name="connsiteX137" fmla="*/ 1285093 w 3309983"/>
              <a:gd name="connsiteY137" fmla="*/ 142243 h 3103853"/>
              <a:gd name="connsiteX138" fmla="*/ 1323107 w 3309983"/>
              <a:gd name="connsiteY138" fmla="*/ 137338 h 3103853"/>
              <a:gd name="connsiteX139" fmla="*/ 1362345 w 3309983"/>
              <a:gd name="connsiteY139" fmla="*/ 136111 h 3103853"/>
              <a:gd name="connsiteX140" fmla="*/ 1404036 w 3309983"/>
              <a:gd name="connsiteY140" fmla="*/ 139791 h 3103853"/>
              <a:gd name="connsiteX141" fmla="*/ 1445729 w 3309983"/>
              <a:gd name="connsiteY141" fmla="*/ 144696 h 3103853"/>
              <a:gd name="connsiteX142" fmla="*/ 1487421 w 3309983"/>
              <a:gd name="connsiteY142" fmla="*/ 150827 h 3103853"/>
              <a:gd name="connsiteX143" fmla="*/ 1529113 w 3309983"/>
              <a:gd name="connsiteY143" fmla="*/ 155732 h 3103853"/>
              <a:gd name="connsiteX144" fmla="*/ 1570804 w 3309983"/>
              <a:gd name="connsiteY144" fmla="*/ 158184 h 3103853"/>
              <a:gd name="connsiteX145" fmla="*/ 1611271 w 3309983"/>
              <a:gd name="connsiteY145" fmla="*/ 158184 h 3103853"/>
              <a:gd name="connsiteX146" fmla="*/ 1649285 w 3309983"/>
              <a:gd name="connsiteY146" fmla="*/ 153279 h 3103853"/>
              <a:gd name="connsiteX147" fmla="*/ 1687298 w 3309983"/>
              <a:gd name="connsiteY147" fmla="*/ 143469 h 3103853"/>
              <a:gd name="connsiteX148" fmla="*/ 1724085 w 3309983"/>
              <a:gd name="connsiteY148" fmla="*/ 128755 h 3103853"/>
              <a:gd name="connsiteX149" fmla="*/ 1760871 w 3309983"/>
              <a:gd name="connsiteY149" fmla="*/ 109134 h 3103853"/>
              <a:gd name="connsiteX150" fmla="*/ 1797658 w 3309983"/>
              <a:gd name="connsiteY150" fmla="*/ 89515 h 3103853"/>
              <a:gd name="connsiteX151" fmla="*/ 1834445 w 3309983"/>
              <a:gd name="connsiteY151" fmla="*/ 67443 h 3103853"/>
              <a:gd name="connsiteX152" fmla="*/ 1870007 w 3309983"/>
              <a:gd name="connsiteY152" fmla="*/ 46597 h 3103853"/>
              <a:gd name="connsiteX153" fmla="*/ 1908020 w 3309983"/>
              <a:gd name="connsiteY153" fmla="*/ 28203 h 3103853"/>
              <a:gd name="connsiteX154" fmla="*/ 1944806 w 3309983"/>
              <a:gd name="connsiteY154" fmla="*/ 13488 h 3103853"/>
              <a:gd name="connsiteX155" fmla="*/ 1982820 w 3309983"/>
              <a:gd name="connsiteY155" fmla="*/ 3678 h 310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3309983" h="3103853">
                <a:moveTo>
                  <a:pt x="2022059" y="0"/>
                </a:moveTo>
                <a:lnTo>
                  <a:pt x="2061297" y="3678"/>
                </a:lnTo>
                <a:lnTo>
                  <a:pt x="2099311" y="13488"/>
                </a:lnTo>
                <a:lnTo>
                  <a:pt x="2136099" y="28203"/>
                </a:lnTo>
                <a:lnTo>
                  <a:pt x="2174111" y="46597"/>
                </a:lnTo>
                <a:lnTo>
                  <a:pt x="2209672" y="67443"/>
                </a:lnTo>
                <a:lnTo>
                  <a:pt x="2246460" y="89515"/>
                </a:lnTo>
                <a:lnTo>
                  <a:pt x="2283247" y="109134"/>
                </a:lnTo>
                <a:lnTo>
                  <a:pt x="2320033" y="128755"/>
                </a:lnTo>
                <a:lnTo>
                  <a:pt x="2355594" y="143469"/>
                </a:lnTo>
                <a:lnTo>
                  <a:pt x="2394834" y="153279"/>
                </a:lnTo>
                <a:lnTo>
                  <a:pt x="2432846" y="158184"/>
                </a:lnTo>
                <a:lnTo>
                  <a:pt x="2473311" y="158184"/>
                </a:lnTo>
                <a:lnTo>
                  <a:pt x="2515004" y="155732"/>
                </a:lnTo>
                <a:lnTo>
                  <a:pt x="2556695" y="150827"/>
                </a:lnTo>
                <a:lnTo>
                  <a:pt x="2598388" y="144696"/>
                </a:lnTo>
                <a:lnTo>
                  <a:pt x="2640079" y="139791"/>
                </a:lnTo>
                <a:lnTo>
                  <a:pt x="2681772" y="136111"/>
                </a:lnTo>
                <a:lnTo>
                  <a:pt x="2721011" y="137338"/>
                </a:lnTo>
                <a:lnTo>
                  <a:pt x="2759024" y="142243"/>
                </a:lnTo>
                <a:lnTo>
                  <a:pt x="2795812" y="153279"/>
                </a:lnTo>
                <a:lnTo>
                  <a:pt x="2826468" y="169220"/>
                </a:lnTo>
                <a:lnTo>
                  <a:pt x="2855897" y="190066"/>
                </a:lnTo>
                <a:lnTo>
                  <a:pt x="2881648" y="214590"/>
                </a:lnTo>
                <a:lnTo>
                  <a:pt x="2907399" y="242793"/>
                </a:lnTo>
                <a:lnTo>
                  <a:pt x="2930697" y="272223"/>
                </a:lnTo>
                <a:lnTo>
                  <a:pt x="2953995" y="302879"/>
                </a:lnTo>
                <a:lnTo>
                  <a:pt x="2977294" y="333535"/>
                </a:lnTo>
                <a:lnTo>
                  <a:pt x="3000592" y="362964"/>
                </a:lnTo>
                <a:lnTo>
                  <a:pt x="3025118" y="391167"/>
                </a:lnTo>
                <a:lnTo>
                  <a:pt x="3053321" y="415693"/>
                </a:lnTo>
                <a:lnTo>
                  <a:pt x="3080299" y="437765"/>
                </a:lnTo>
                <a:lnTo>
                  <a:pt x="3110953" y="454931"/>
                </a:lnTo>
                <a:lnTo>
                  <a:pt x="3144062" y="469646"/>
                </a:lnTo>
                <a:lnTo>
                  <a:pt x="3179622" y="481908"/>
                </a:lnTo>
                <a:lnTo>
                  <a:pt x="3216409" y="492944"/>
                </a:lnTo>
                <a:lnTo>
                  <a:pt x="3253196" y="502755"/>
                </a:lnTo>
                <a:lnTo>
                  <a:pt x="3291210" y="512565"/>
                </a:lnTo>
                <a:lnTo>
                  <a:pt x="3309983" y="518391"/>
                </a:lnTo>
                <a:lnTo>
                  <a:pt x="3309983" y="3103853"/>
                </a:lnTo>
                <a:lnTo>
                  <a:pt x="454246" y="3103853"/>
                </a:lnTo>
                <a:lnTo>
                  <a:pt x="438991" y="3076613"/>
                </a:lnTo>
                <a:lnTo>
                  <a:pt x="416921" y="3049636"/>
                </a:lnTo>
                <a:lnTo>
                  <a:pt x="392395" y="3021432"/>
                </a:lnTo>
                <a:lnTo>
                  <a:pt x="364192" y="2996908"/>
                </a:lnTo>
                <a:lnTo>
                  <a:pt x="333535" y="2973610"/>
                </a:lnTo>
                <a:lnTo>
                  <a:pt x="302880" y="2950312"/>
                </a:lnTo>
                <a:lnTo>
                  <a:pt x="272224" y="2927014"/>
                </a:lnTo>
                <a:lnTo>
                  <a:pt x="242794" y="2903714"/>
                </a:lnTo>
                <a:lnTo>
                  <a:pt x="214591" y="2877964"/>
                </a:lnTo>
                <a:lnTo>
                  <a:pt x="190066" y="2852214"/>
                </a:lnTo>
                <a:lnTo>
                  <a:pt x="169221" y="2822783"/>
                </a:lnTo>
                <a:lnTo>
                  <a:pt x="153281" y="2792128"/>
                </a:lnTo>
                <a:lnTo>
                  <a:pt x="142244" y="2755342"/>
                </a:lnTo>
                <a:lnTo>
                  <a:pt x="137339" y="2717328"/>
                </a:lnTo>
                <a:lnTo>
                  <a:pt x="136112" y="2678088"/>
                </a:lnTo>
                <a:lnTo>
                  <a:pt x="139791" y="2636396"/>
                </a:lnTo>
                <a:lnTo>
                  <a:pt x="144696" y="2594705"/>
                </a:lnTo>
                <a:lnTo>
                  <a:pt x="150827" y="2553012"/>
                </a:lnTo>
                <a:lnTo>
                  <a:pt x="155732" y="2511321"/>
                </a:lnTo>
                <a:lnTo>
                  <a:pt x="158185" y="2469629"/>
                </a:lnTo>
                <a:lnTo>
                  <a:pt x="158185" y="2429163"/>
                </a:lnTo>
                <a:lnTo>
                  <a:pt x="153281" y="2391151"/>
                </a:lnTo>
                <a:lnTo>
                  <a:pt x="143470" y="2353137"/>
                </a:lnTo>
                <a:lnTo>
                  <a:pt x="128755" y="2317576"/>
                </a:lnTo>
                <a:lnTo>
                  <a:pt x="110362" y="2280789"/>
                </a:lnTo>
                <a:lnTo>
                  <a:pt x="89515" y="2244004"/>
                </a:lnTo>
                <a:lnTo>
                  <a:pt x="67444" y="2207216"/>
                </a:lnTo>
                <a:lnTo>
                  <a:pt x="46598" y="2171654"/>
                </a:lnTo>
                <a:lnTo>
                  <a:pt x="28203" y="2133642"/>
                </a:lnTo>
                <a:lnTo>
                  <a:pt x="13490" y="2096855"/>
                </a:lnTo>
                <a:lnTo>
                  <a:pt x="3680" y="2058841"/>
                </a:lnTo>
                <a:lnTo>
                  <a:pt x="0" y="2019602"/>
                </a:lnTo>
                <a:lnTo>
                  <a:pt x="3680" y="1980363"/>
                </a:lnTo>
                <a:lnTo>
                  <a:pt x="13490" y="1942350"/>
                </a:lnTo>
                <a:lnTo>
                  <a:pt x="28203" y="1905563"/>
                </a:lnTo>
                <a:lnTo>
                  <a:pt x="46598" y="1867550"/>
                </a:lnTo>
                <a:lnTo>
                  <a:pt x="67444" y="1831989"/>
                </a:lnTo>
                <a:lnTo>
                  <a:pt x="89515" y="1795203"/>
                </a:lnTo>
                <a:lnTo>
                  <a:pt x="110362" y="1758415"/>
                </a:lnTo>
                <a:lnTo>
                  <a:pt x="128755" y="1721629"/>
                </a:lnTo>
                <a:lnTo>
                  <a:pt x="143470" y="1686067"/>
                </a:lnTo>
                <a:lnTo>
                  <a:pt x="153281" y="1648054"/>
                </a:lnTo>
                <a:lnTo>
                  <a:pt x="158185" y="1610042"/>
                </a:lnTo>
                <a:lnTo>
                  <a:pt x="158185" y="1569576"/>
                </a:lnTo>
                <a:lnTo>
                  <a:pt x="155732" y="1527883"/>
                </a:lnTo>
                <a:lnTo>
                  <a:pt x="150827" y="1486192"/>
                </a:lnTo>
                <a:lnTo>
                  <a:pt x="144696" y="1444499"/>
                </a:lnTo>
                <a:lnTo>
                  <a:pt x="139791" y="1402808"/>
                </a:lnTo>
                <a:lnTo>
                  <a:pt x="136112" y="1361117"/>
                </a:lnTo>
                <a:lnTo>
                  <a:pt x="137339" y="1321877"/>
                </a:lnTo>
                <a:lnTo>
                  <a:pt x="142244" y="1283864"/>
                </a:lnTo>
                <a:lnTo>
                  <a:pt x="153281" y="1247077"/>
                </a:lnTo>
                <a:lnTo>
                  <a:pt x="169221" y="1216422"/>
                </a:lnTo>
                <a:lnTo>
                  <a:pt x="190066" y="1186992"/>
                </a:lnTo>
                <a:lnTo>
                  <a:pt x="214591" y="1161241"/>
                </a:lnTo>
                <a:lnTo>
                  <a:pt x="242794" y="1135491"/>
                </a:lnTo>
                <a:lnTo>
                  <a:pt x="272224" y="1112191"/>
                </a:lnTo>
                <a:lnTo>
                  <a:pt x="302880" y="1088893"/>
                </a:lnTo>
                <a:lnTo>
                  <a:pt x="333535" y="1065594"/>
                </a:lnTo>
                <a:lnTo>
                  <a:pt x="364192" y="1042296"/>
                </a:lnTo>
                <a:lnTo>
                  <a:pt x="392395" y="1017772"/>
                </a:lnTo>
                <a:lnTo>
                  <a:pt x="416921" y="989569"/>
                </a:lnTo>
                <a:lnTo>
                  <a:pt x="438991" y="962591"/>
                </a:lnTo>
                <a:lnTo>
                  <a:pt x="456159" y="931936"/>
                </a:lnTo>
                <a:lnTo>
                  <a:pt x="470874" y="898828"/>
                </a:lnTo>
                <a:lnTo>
                  <a:pt x="483136" y="863267"/>
                </a:lnTo>
                <a:lnTo>
                  <a:pt x="494172" y="826479"/>
                </a:lnTo>
                <a:lnTo>
                  <a:pt x="503983" y="789692"/>
                </a:lnTo>
                <a:lnTo>
                  <a:pt x="513793" y="751680"/>
                </a:lnTo>
                <a:lnTo>
                  <a:pt x="524829" y="716119"/>
                </a:lnTo>
                <a:lnTo>
                  <a:pt x="537091" y="680557"/>
                </a:lnTo>
                <a:lnTo>
                  <a:pt x="551806" y="647450"/>
                </a:lnTo>
                <a:lnTo>
                  <a:pt x="570199" y="618021"/>
                </a:lnTo>
                <a:lnTo>
                  <a:pt x="592270" y="591044"/>
                </a:lnTo>
                <a:lnTo>
                  <a:pt x="619248" y="568971"/>
                </a:lnTo>
                <a:lnTo>
                  <a:pt x="648679" y="550578"/>
                </a:lnTo>
                <a:lnTo>
                  <a:pt x="681785" y="535863"/>
                </a:lnTo>
                <a:lnTo>
                  <a:pt x="717347" y="523601"/>
                </a:lnTo>
                <a:lnTo>
                  <a:pt x="752908" y="512565"/>
                </a:lnTo>
                <a:lnTo>
                  <a:pt x="790921" y="502755"/>
                </a:lnTo>
                <a:lnTo>
                  <a:pt x="827707" y="492944"/>
                </a:lnTo>
                <a:lnTo>
                  <a:pt x="864495" y="481908"/>
                </a:lnTo>
                <a:lnTo>
                  <a:pt x="900055" y="469646"/>
                </a:lnTo>
                <a:lnTo>
                  <a:pt x="933163" y="454931"/>
                </a:lnTo>
                <a:lnTo>
                  <a:pt x="963819" y="437765"/>
                </a:lnTo>
                <a:lnTo>
                  <a:pt x="990796" y="415693"/>
                </a:lnTo>
                <a:lnTo>
                  <a:pt x="1019000" y="391167"/>
                </a:lnTo>
                <a:lnTo>
                  <a:pt x="1043525" y="362964"/>
                </a:lnTo>
                <a:lnTo>
                  <a:pt x="1066823" y="333535"/>
                </a:lnTo>
                <a:lnTo>
                  <a:pt x="1090122" y="302879"/>
                </a:lnTo>
                <a:lnTo>
                  <a:pt x="1113420" y="272223"/>
                </a:lnTo>
                <a:lnTo>
                  <a:pt x="1136718" y="242793"/>
                </a:lnTo>
                <a:lnTo>
                  <a:pt x="1162470" y="214590"/>
                </a:lnTo>
                <a:lnTo>
                  <a:pt x="1188220" y="190066"/>
                </a:lnTo>
                <a:lnTo>
                  <a:pt x="1217650" y="169220"/>
                </a:lnTo>
                <a:lnTo>
                  <a:pt x="1248306" y="153279"/>
                </a:lnTo>
                <a:lnTo>
                  <a:pt x="1285093" y="142243"/>
                </a:lnTo>
                <a:lnTo>
                  <a:pt x="1323107" y="137338"/>
                </a:lnTo>
                <a:lnTo>
                  <a:pt x="1362345" y="136111"/>
                </a:lnTo>
                <a:lnTo>
                  <a:pt x="1404036" y="139791"/>
                </a:lnTo>
                <a:lnTo>
                  <a:pt x="1445729" y="144696"/>
                </a:lnTo>
                <a:lnTo>
                  <a:pt x="1487421" y="150827"/>
                </a:lnTo>
                <a:lnTo>
                  <a:pt x="1529113" y="155732"/>
                </a:lnTo>
                <a:lnTo>
                  <a:pt x="1570804" y="158184"/>
                </a:lnTo>
                <a:lnTo>
                  <a:pt x="1611271" y="158184"/>
                </a:lnTo>
                <a:lnTo>
                  <a:pt x="1649285" y="153279"/>
                </a:lnTo>
                <a:lnTo>
                  <a:pt x="1687298" y="143469"/>
                </a:lnTo>
                <a:lnTo>
                  <a:pt x="1724085" y="128755"/>
                </a:lnTo>
                <a:lnTo>
                  <a:pt x="1760871" y="109134"/>
                </a:lnTo>
                <a:lnTo>
                  <a:pt x="1797658" y="89515"/>
                </a:lnTo>
                <a:lnTo>
                  <a:pt x="1834445" y="67443"/>
                </a:lnTo>
                <a:lnTo>
                  <a:pt x="1870007" y="46597"/>
                </a:lnTo>
                <a:lnTo>
                  <a:pt x="1908020" y="28203"/>
                </a:lnTo>
                <a:lnTo>
                  <a:pt x="1944806" y="13488"/>
                </a:lnTo>
                <a:lnTo>
                  <a:pt x="1982820" y="367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Obraz 11" descr="Obraz zawierający roślina, warzywo&#10;&#10;Opis wygenerowany automatycznie">
            <a:extLst>
              <a:ext uri="{FF2B5EF4-FFF2-40B4-BE49-F238E27FC236}">
                <a16:creationId xmlns:a16="http://schemas.microsoft.com/office/drawing/2014/main" id="{92513B3B-5D04-B446-83E0-E5924DBFBE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3834" r="15053" b="2"/>
          <a:stretch/>
        </p:blipFill>
        <p:spPr>
          <a:xfrm>
            <a:off x="9018358" y="3890298"/>
            <a:ext cx="3173643" cy="2967700"/>
          </a:xfrm>
          <a:custGeom>
            <a:avLst/>
            <a:gdLst/>
            <a:ahLst/>
            <a:cxnLst/>
            <a:rect l="l" t="t" r="r" b="b"/>
            <a:pathLst>
              <a:path w="3173643" h="2967700">
                <a:moveTo>
                  <a:pt x="1885720" y="0"/>
                </a:moveTo>
                <a:lnTo>
                  <a:pt x="1922313" y="3430"/>
                </a:lnTo>
                <a:lnTo>
                  <a:pt x="1957763" y="12579"/>
                </a:lnTo>
                <a:lnTo>
                  <a:pt x="1992070" y="26302"/>
                </a:lnTo>
                <a:lnTo>
                  <a:pt x="2027519" y="43455"/>
                </a:lnTo>
                <a:lnTo>
                  <a:pt x="2060683" y="62896"/>
                </a:lnTo>
                <a:lnTo>
                  <a:pt x="2094991" y="83480"/>
                </a:lnTo>
                <a:lnTo>
                  <a:pt x="2129297" y="101777"/>
                </a:lnTo>
                <a:lnTo>
                  <a:pt x="2163602" y="120075"/>
                </a:lnTo>
                <a:lnTo>
                  <a:pt x="2196766" y="133797"/>
                </a:lnTo>
                <a:lnTo>
                  <a:pt x="2233360" y="142945"/>
                </a:lnTo>
                <a:lnTo>
                  <a:pt x="2268809" y="147520"/>
                </a:lnTo>
                <a:lnTo>
                  <a:pt x="2306546" y="147520"/>
                </a:lnTo>
                <a:lnTo>
                  <a:pt x="2345428" y="145233"/>
                </a:lnTo>
                <a:lnTo>
                  <a:pt x="2384308" y="140659"/>
                </a:lnTo>
                <a:lnTo>
                  <a:pt x="2423190" y="134941"/>
                </a:lnTo>
                <a:lnTo>
                  <a:pt x="2462070" y="130367"/>
                </a:lnTo>
                <a:lnTo>
                  <a:pt x="2500951" y="126936"/>
                </a:lnTo>
                <a:lnTo>
                  <a:pt x="2537544" y="128079"/>
                </a:lnTo>
                <a:lnTo>
                  <a:pt x="2572995" y="132653"/>
                </a:lnTo>
                <a:lnTo>
                  <a:pt x="2607301" y="142945"/>
                </a:lnTo>
                <a:lnTo>
                  <a:pt x="2635891" y="157812"/>
                </a:lnTo>
                <a:lnTo>
                  <a:pt x="2663335" y="177253"/>
                </a:lnTo>
                <a:lnTo>
                  <a:pt x="2687350" y="200124"/>
                </a:lnTo>
                <a:lnTo>
                  <a:pt x="2711365" y="226426"/>
                </a:lnTo>
                <a:lnTo>
                  <a:pt x="2733093" y="253871"/>
                </a:lnTo>
                <a:lnTo>
                  <a:pt x="2754820" y="282461"/>
                </a:lnTo>
                <a:lnTo>
                  <a:pt x="2776547" y="311049"/>
                </a:lnTo>
                <a:lnTo>
                  <a:pt x="2798275" y="338495"/>
                </a:lnTo>
                <a:lnTo>
                  <a:pt x="2821146" y="364797"/>
                </a:lnTo>
                <a:lnTo>
                  <a:pt x="2847448" y="387669"/>
                </a:lnTo>
                <a:lnTo>
                  <a:pt x="2872607" y="408253"/>
                </a:lnTo>
                <a:lnTo>
                  <a:pt x="2901195" y="424261"/>
                </a:lnTo>
                <a:lnTo>
                  <a:pt x="2932071" y="437985"/>
                </a:lnTo>
                <a:lnTo>
                  <a:pt x="2965233" y="449420"/>
                </a:lnTo>
                <a:lnTo>
                  <a:pt x="2999539" y="459712"/>
                </a:lnTo>
                <a:lnTo>
                  <a:pt x="3033847" y="468861"/>
                </a:lnTo>
                <a:lnTo>
                  <a:pt x="3069297" y="478010"/>
                </a:lnTo>
                <a:lnTo>
                  <a:pt x="3102460" y="488302"/>
                </a:lnTo>
                <a:lnTo>
                  <a:pt x="3135622" y="499737"/>
                </a:lnTo>
                <a:lnTo>
                  <a:pt x="3166499" y="513461"/>
                </a:lnTo>
                <a:lnTo>
                  <a:pt x="3173643" y="517926"/>
                </a:lnTo>
                <a:lnTo>
                  <a:pt x="3173643" y="2967700"/>
                </a:lnTo>
                <a:lnTo>
                  <a:pt x="452321" y="2967700"/>
                </a:lnTo>
                <a:lnTo>
                  <a:pt x="450560" y="2961831"/>
                </a:lnTo>
                <a:lnTo>
                  <a:pt x="439125" y="2928666"/>
                </a:lnTo>
                <a:lnTo>
                  <a:pt x="425402" y="2897790"/>
                </a:lnTo>
                <a:lnTo>
                  <a:pt x="409392" y="2869201"/>
                </a:lnTo>
                <a:lnTo>
                  <a:pt x="388809" y="2844043"/>
                </a:lnTo>
                <a:lnTo>
                  <a:pt x="365937" y="2817741"/>
                </a:lnTo>
                <a:lnTo>
                  <a:pt x="339636" y="2794870"/>
                </a:lnTo>
                <a:lnTo>
                  <a:pt x="311046" y="2773142"/>
                </a:lnTo>
                <a:lnTo>
                  <a:pt x="282458" y="2751415"/>
                </a:lnTo>
                <a:lnTo>
                  <a:pt x="253870" y="2729687"/>
                </a:lnTo>
                <a:lnTo>
                  <a:pt x="226423" y="2707959"/>
                </a:lnTo>
                <a:lnTo>
                  <a:pt x="200122" y="2683944"/>
                </a:lnTo>
                <a:lnTo>
                  <a:pt x="177251" y="2659930"/>
                </a:lnTo>
                <a:lnTo>
                  <a:pt x="157812" y="2632484"/>
                </a:lnTo>
                <a:lnTo>
                  <a:pt x="142945" y="2603895"/>
                </a:lnTo>
                <a:lnTo>
                  <a:pt x="132653" y="2569589"/>
                </a:lnTo>
                <a:lnTo>
                  <a:pt x="128079" y="2534138"/>
                </a:lnTo>
                <a:lnTo>
                  <a:pt x="126934" y="2497543"/>
                </a:lnTo>
                <a:lnTo>
                  <a:pt x="130365" y="2458662"/>
                </a:lnTo>
                <a:lnTo>
                  <a:pt x="134940" y="2419782"/>
                </a:lnTo>
                <a:lnTo>
                  <a:pt x="140657" y="2380900"/>
                </a:lnTo>
                <a:lnTo>
                  <a:pt x="145232" y="2342019"/>
                </a:lnTo>
                <a:lnTo>
                  <a:pt x="147519" y="2303138"/>
                </a:lnTo>
                <a:lnTo>
                  <a:pt x="147519" y="2265400"/>
                </a:lnTo>
                <a:lnTo>
                  <a:pt x="142945" y="2229950"/>
                </a:lnTo>
                <a:lnTo>
                  <a:pt x="133796" y="2194499"/>
                </a:lnTo>
                <a:lnTo>
                  <a:pt x="120073" y="2161335"/>
                </a:lnTo>
                <a:lnTo>
                  <a:pt x="102920" y="2127029"/>
                </a:lnTo>
                <a:lnTo>
                  <a:pt x="83479" y="2092723"/>
                </a:lnTo>
                <a:lnTo>
                  <a:pt x="62897" y="2058415"/>
                </a:lnTo>
                <a:lnTo>
                  <a:pt x="43456" y="2025251"/>
                </a:lnTo>
                <a:lnTo>
                  <a:pt x="26302" y="1989801"/>
                </a:lnTo>
                <a:lnTo>
                  <a:pt x="12580" y="1955494"/>
                </a:lnTo>
                <a:lnTo>
                  <a:pt x="3431" y="1920043"/>
                </a:lnTo>
                <a:lnTo>
                  <a:pt x="0" y="1883449"/>
                </a:lnTo>
                <a:lnTo>
                  <a:pt x="3431" y="1846856"/>
                </a:lnTo>
                <a:lnTo>
                  <a:pt x="12580" y="1811405"/>
                </a:lnTo>
                <a:lnTo>
                  <a:pt x="26302" y="1777098"/>
                </a:lnTo>
                <a:lnTo>
                  <a:pt x="43456" y="1741648"/>
                </a:lnTo>
                <a:lnTo>
                  <a:pt x="62897" y="1708484"/>
                </a:lnTo>
                <a:lnTo>
                  <a:pt x="83479" y="1674178"/>
                </a:lnTo>
                <a:lnTo>
                  <a:pt x="102920" y="1639870"/>
                </a:lnTo>
                <a:lnTo>
                  <a:pt x="120073" y="1605564"/>
                </a:lnTo>
                <a:lnTo>
                  <a:pt x="133796" y="1572400"/>
                </a:lnTo>
                <a:lnTo>
                  <a:pt x="142945" y="1536949"/>
                </a:lnTo>
                <a:lnTo>
                  <a:pt x="147519" y="1501500"/>
                </a:lnTo>
                <a:lnTo>
                  <a:pt x="147519" y="1463762"/>
                </a:lnTo>
                <a:lnTo>
                  <a:pt x="145232" y="1424880"/>
                </a:lnTo>
                <a:lnTo>
                  <a:pt x="140657" y="1386000"/>
                </a:lnTo>
                <a:lnTo>
                  <a:pt x="134940" y="1347118"/>
                </a:lnTo>
                <a:lnTo>
                  <a:pt x="130365" y="1308237"/>
                </a:lnTo>
                <a:lnTo>
                  <a:pt x="126934" y="1269356"/>
                </a:lnTo>
                <a:lnTo>
                  <a:pt x="128079" y="1232762"/>
                </a:lnTo>
                <a:lnTo>
                  <a:pt x="132653" y="1197312"/>
                </a:lnTo>
                <a:lnTo>
                  <a:pt x="142945" y="1163004"/>
                </a:lnTo>
                <a:lnTo>
                  <a:pt x="157812" y="1134416"/>
                </a:lnTo>
                <a:lnTo>
                  <a:pt x="177251" y="1106970"/>
                </a:lnTo>
                <a:lnTo>
                  <a:pt x="200122" y="1082955"/>
                </a:lnTo>
                <a:lnTo>
                  <a:pt x="226423" y="1058941"/>
                </a:lnTo>
                <a:lnTo>
                  <a:pt x="253870" y="1037212"/>
                </a:lnTo>
                <a:lnTo>
                  <a:pt x="282458" y="1015484"/>
                </a:lnTo>
                <a:lnTo>
                  <a:pt x="311046" y="993757"/>
                </a:lnTo>
                <a:lnTo>
                  <a:pt x="339636" y="972029"/>
                </a:lnTo>
                <a:lnTo>
                  <a:pt x="365937" y="949159"/>
                </a:lnTo>
                <a:lnTo>
                  <a:pt x="388809" y="922857"/>
                </a:lnTo>
                <a:lnTo>
                  <a:pt x="409392" y="897698"/>
                </a:lnTo>
                <a:lnTo>
                  <a:pt x="425402" y="869109"/>
                </a:lnTo>
                <a:lnTo>
                  <a:pt x="439125" y="838233"/>
                </a:lnTo>
                <a:lnTo>
                  <a:pt x="450560" y="805069"/>
                </a:lnTo>
                <a:lnTo>
                  <a:pt x="460852" y="770761"/>
                </a:lnTo>
                <a:lnTo>
                  <a:pt x="470001" y="736455"/>
                </a:lnTo>
                <a:lnTo>
                  <a:pt x="479150" y="701004"/>
                </a:lnTo>
                <a:lnTo>
                  <a:pt x="489442" y="667841"/>
                </a:lnTo>
                <a:lnTo>
                  <a:pt x="500877" y="634677"/>
                </a:lnTo>
                <a:lnTo>
                  <a:pt x="514600" y="603802"/>
                </a:lnTo>
                <a:lnTo>
                  <a:pt x="531753" y="576357"/>
                </a:lnTo>
                <a:lnTo>
                  <a:pt x="552336" y="551198"/>
                </a:lnTo>
                <a:lnTo>
                  <a:pt x="577494" y="530614"/>
                </a:lnTo>
                <a:lnTo>
                  <a:pt x="604941" y="513461"/>
                </a:lnTo>
                <a:lnTo>
                  <a:pt x="635815" y="499737"/>
                </a:lnTo>
                <a:lnTo>
                  <a:pt x="668979" y="488302"/>
                </a:lnTo>
                <a:lnTo>
                  <a:pt x="702142" y="478010"/>
                </a:lnTo>
                <a:lnTo>
                  <a:pt x="737592" y="468861"/>
                </a:lnTo>
                <a:lnTo>
                  <a:pt x="771898" y="459712"/>
                </a:lnTo>
                <a:lnTo>
                  <a:pt x="806205" y="449420"/>
                </a:lnTo>
                <a:lnTo>
                  <a:pt x="839368" y="437985"/>
                </a:lnTo>
                <a:lnTo>
                  <a:pt x="870244" y="424261"/>
                </a:lnTo>
                <a:lnTo>
                  <a:pt x="898833" y="408253"/>
                </a:lnTo>
                <a:lnTo>
                  <a:pt x="923991" y="387669"/>
                </a:lnTo>
                <a:lnTo>
                  <a:pt x="950293" y="364797"/>
                </a:lnTo>
                <a:lnTo>
                  <a:pt x="973165" y="338495"/>
                </a:lnTo>
                <a:lnTo>
                  <a:pt x="994892" y="311049"/>
                </a:lnTo>
                <a:lnTo>
                  <a:pt x="1016619" y="282461"/>
                </a:lnTo>
                <a:lnTo>
                  <a:pt x="1038347" y="253871"/>
                </a:lnTo>
                <a:lnTo>
                  <a:pt x="1060074" y="226426"/>
                </a:lnTo>
                <a:lnTo>
                  <a:pt x="1084089" y="200124"/>
                </a:lnTo>
                <a:lnTo>
                  <a:pt x="1108103" y="177253"/>
                </a:lnTo>
                <a:lnTo>
                  <a:pt x="1135549" y="157812"/>
                </a:lnTo>
                <a:lnTo>
                  <a:pt x="1164137" y="142945"/>
                </a:lnTo>
                <a:lnTo>
                  <a:pt x="1198445" y="132653"/>
                </a:lnTo>
                <a:lnTo>
                  <a:pt x="1233895" y="128079"/>
                </a:lnTo>
                <a:lnTo>
                  <a:pt x="1270487" y="126936"/>
                </a:lnTo>
                <a:lnTo>
                  <a:pt x="1309368" y="130367"/>
                </a:lnTo>
                <a:lnTo>
                  <a:pt x="1348249" y="134941"/>
                </a:lnTo>
                <a:lnTo>
                  <a:pt x="1387131" y="140659"/>
                </a:lnTo>
                <a:lnTo>
                  <a:pt x="1426011" y="145233"/>
                </a:lnTo>
                <a:lnTo>
                  <a:pt x="1464891" y="147520"/>
                </a:lnTo>
                <a:lnTo>
                  <a:pt x="1502630" y="147520"/>
                </a:lnTo>
                <a:lnTo>
                  <a:pt x="1538080" y="142945"/>
                </a:lnTo>
                <a:lnTo>
                  <a:pt x="1573531" y="133797"/>
                </a:lnTo>
                <a:lnTo>
                  <a:pt x="1607837" y="120075"/>
                </a:lnTo>
                <a:lnTo>
                  <a:pt x="1642143" y="101777"/>
                </a:lnTo>
                <a:lnTo>
                  <a:pt x="1676450" y="83480"/>
                </a:lnTo>
                <a:lnTo>
                  <a:pt x="1710756" y="62896"/>
                </a:lnTo>
                <a:lnTo>
                  <a:pt x="1743919" y="43455"/>
                </a:lnTo>
                <a:lnTo>
                  <a:pt x="1779370" y="26302"/>
                </a:lnTo>
                <a:lnTo>
                  <a:pt x="1813676" y="12579"/>
                </a:lnTo>
                <a:lnTo>
                  <a:pt x="1849126" y="343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0822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105534-061E-4D4A-BF7A-570D994A2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Pizza </a:t>
            </a:r>
            <a:r>
              <a:rPr lang="pl-PL" dirty="0" err="1"/>
              <a:t>rossa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22F036-C316-FE48-9075-152BFF89F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/>
              <a:t>Nie skrywa przed nami większych tajemnic, ponieważ jest to najbardziej klasyczna z propozycji, znana i lubiana na całym świecie. Bazuje na cieście z dodatkiem aromatycznego sosu pomidorowego i różnych dodatków. To one decydują o smaku i przekładają się na nazwę. A ponieważ jest ich tak wiele, jak liczne są produkty spożywcze, my zajmiemy się tylko tymi, które są najbardziej lubiane i tradycyjne w kuchni włoskiej. Zapraszamy na krótki spis najpopularniejszych pizz. Takich, które każdy smakosz winien choć raz w życiu spróbować </a:t>
            </a:r>
            <a:r>
              <a:rPr lang="pl-PL" dirty="0">
                <a:sym typeface="Wingdings" pitchFamily="2" charset="2"/>
              </a:rPr>
              <a:t>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775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5356B7AC-8991-4B6B-92E2-9EBB80DBB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A8AFFF25-F4D6-4BBC-841D-3B3014ED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15684" y="0"/>
            <a:ext cx="5676316" cy="6858000"/>
          </a:xfrm>
          <a:custGeom>
            <a:avLst/>
            <a:gdLst>
              <a:gd name="connsiteX0" fmla="*/ 0 w 5676316"/>
              <a:gd name="connsiteY0" fmla="*/ 0 h 6858000"/>
              <a:gd name="connsiteX1" fmla="*/ 5676316 w 5676316"/>
              <a:gd name="connsiteY1" fmla="*/ 0 h 6858000"/>
              <a:gd name="connsiteX2" fmla="*/ 5676316 w 5676316"/>
              <a:gd name="connsiteY2" fmla="*/ 6858000 h 6858000"/>
              <a:gd name="connsiteX3" fmla="*/ 0 w 5676316"/>
              <a:gd name="connsiteY3" fmla="*/ 6858000 h 6858000"/>
              <a:gd name="connsiteX4" fmla="*/ 4763 w 5676316"/>
              <a:gd name="connsiteY4" fmla="*/ 6791325 h 6858000"/>
              <a:gd name="connsiteX5" fmla="*/ 12700 w 5676316"/>
              <a:gd name="connsiteY5" fmla="*/ 6735762 h 6858000"/>
              <a:gd name="connsiteX6" fmla="*/ 22225 w 5676316"/>
              <a:gd name="connsiteY6" fmla="*/ 6683375 h 6858000"/>
              <a:gd name="connsiteX7" fmla="*/ 38100 w 5676316"/>
              <a:gd name="connsiteY7" fmla="*/ 6640512 h 6858000"/>
              <a:gd name="connsiteX8" fmla="*/ 53975 w 5676316"/>
              <a:gd name="connsiteY8" fmla="*/ 6597650 h 6858000"/>
              <a:gd name="connsiteX9" fmla="*/ 73025 w 5676316"/>
              <a:gd name="connsiteY9" fmla="*/ 6561137 h 6858000"/>
              <a:gd name="connsiteX10" fmla="*/ 92075 w 5676316"/>
              <a:gd name="connsiteY10" fmla="*/ 6523037 h 6858000"/>
              <a:gd name="connsiteX11" fmla="*/ 109538 w 5676316"/>
              <a:gd name="connsiteY11" fmla="*/ 6488112 h 6858000"/>
              <a:gd name="connsiteX12" fmla="*/ 127000 w 5676316"/>
              <a:gd name="connsiteY12" fmla="*/ 6448425 h 6858000"/>
              <a:gd name="connsiteX13" fmla="*/ 142875 w 5676316"/>
              <a:gd name="connsiteY13" fmla="*/ 6407150 h 6858000"/>
              <a:gd name="connsiteX14" fmla="*/ 157163 w 5676316"/>
              <a:gd name="connsiteY14" fmla="*/ 6361112 h 6858000"/>
              <a:gd name="connsiteX15" fmla="*/ 168275 w 5676316"/>
              <a:gd name="connsiteY15" fmla="*/ 6311900 h 6858000"/>
              <a:gd name="connsiteX16" fmla="*/ 176213 w 5676316"/>
              <a:gd name="connsiteY16" fmla="*/ 6251575 h 6858000"/>
              <a:gd name="connsiteX17" fmla="*/ 179388 w 5676316"/>
              <a:gd name="connsiteY17" fmla="*/ 6183312 h 6858000"/>
              <a:gd name="connsiteX18" fmla="*/ 176213 w 5676316"/>
              <a:gd name="connsiteY18" fmla="*/ 6113462 h 6858000"/>
              <a:gd name="connsiteX19" fmla="*/ 168275 w 5676316"/>
              <a:gd name="connsiteY19" fmla="*/ 6056312 h 6858000"/>
              <a:gd name="connsiteX20" fmla="*/ 157163 w 5676316"/>
              <a:gd name="connsiteY20" fmla="*/ 6003925 h 6858000"/>
              <a:gd name="connsiteX21" fmla="*/ 142875 w 5676316"/>
              <a:gd name="connsiteY21" fmla="*/ 5956300 h 6858000"/>
              <a:gd name="connsiteX22" fmla="*/ 127000 w 5676316"/>
              <a:gd name="connsiteY22" fmla="*/ 5915025 h 6858000"/>
              <a:gd name="connsiteX23" fmla="*/ 107950 w 5676316"/>
              <a:gd name="connsiteY23" fmla="*/ 5876925 h 6858000"/>
              <a:gd name="connsiteX24" fmla="*/ 88900 w 5676316"/>
              <a:gd name="connsiteY24" fmla="*/ 5840412 h 6858000"/>
              <a:gd name="connsiteX25" fmla="*/ 69850 w 5676316"/>
              <a:gd name="connsiteY25" fmla="*/ 5802312 h 6858000"/>
              <a:gd name="connsiteX26" fmla="*/ 52388 w 5676316"/>
              <a:gd name="connsiteY26" fmla="*/ 5762625 h 6858000"/>
              <a:gd name="connsiteX27" fmla="*/ 34925 w 5676316"/>
              <a:gd name="connsiteY27" fmla="*/ 5721350 h 6858000"/>
              <a:gd name="connsiteX28" fmla="*/ 20638 w 5676316"/>
              <a:gd name="connsiteY28" fmla="*/ 5675312 h 6858000"/>
              <a:gd name="connsiteX29" fmla="*/ 11113 w 5676316"/>
              <a:gd name="connsiteY29" fmla="*/ 5622925 h 6858000"/>
              <a:gd name="connsiteX30" fmla="*/ 1588 w 5676316"/>
              <a:gd name="connsiteY30" fmla="*/ 5562600 h 6858000"/>
              <a:gd name="connsiteX31" fmla="*/ 0 w 5676316"/>
              <a:gd name="connsiteY31" fmla="*/ 5494337 h 6858000"/>
              <a:gd name="connsiteX32" fmla="*/ 1588 w 5676316"/>
              <a:gd name="connsiteY32" fmla="*/ 5426075 h 6858000"/>
              <a:gd name="connsiteX33" fmla="*/ 11113 w 5676316"/>
              <a:gd name="connsiteY33" fmla="*/ 5365750 h 6858000"/>
              <a:gd name="connsiteX34" fmla="*/ 20638 w 5676316"/>
              <a:gd name="connsiteY34" fmla="*/ 5313362 h 6858000"/>
              <a:gd name="connsiteX35" fmla="*/ 34925 w 5676316"/>
              <a:gd name="connsiteY35" fmla="*/ 5268912 h 6858000"/>
              <a:gd name="connsiteX36" fmla="*/ 52388 w 5676316"/>
              <a:gd name="connsiteY36" fmla="*/ 5226050 h 6858000"/>
              <a:gd name="connsiteX37" fmla="*/ 69850 w 5676316"/>
              <a:gd name="connsiteY37" fmla="*/ 5186362 h 6858000"/>
              <a:gd name="connsiteX38" fmla="*/ 88900 w 5676316"/>
              <a:gd name="connsiteY38" fmla="*/ 5149850 h 6858000"/>
              <a:gd name="connsiteX39" fmla="*/ 107950 w 5676316"/>
              <a:gd name="connsiteY39" fmla="*/ 5114925 h 6858000"/>
              <a:gd name="connsiteX40" fmla="*/ 127000 w 5676316"/>
              <a:gd name="connsiteY40" fmla="*/ 5075237 h 6858000"/>
              <a:gd name="connsiteX41" fmla="*/ 142875 w 5676316"/>
              <a:gd name="connsiteY41" fmla="*/ 5033962 h 6858000"/>
              <a:gd name="connsiteX42" fmla="*/ 157163 w 5676316"/>
              <a:gd name="connsiteY42" fmla="*/ 4987925 h 6858000"/>
              <a:gd name="connsiteX43" fmla="*/ 168275 w 5676316"/>
              <a:gd name="connsiteY43" fmla="*/ 4935537 h 6858000"/>
              <a:gd name="connsiteX44" fmla="*/ 176213 w 5676316"/>
              <a:gd name="connsiteY44" fmla="*/ 4875212 h 6858000"/>
              <a:gd name="connsiteX45" fmla="*/ 179388 w 5676316"/>
              <a:gd name="connsiteY45" fmla="*/ 4806950 h 6858000"/>
              <a:gd name="connsiteX46" fmla="*/ 176213 w 5676316"/>
              <a:gd name="connsiteY46" fmla="*/ 4738687 h 6858000"/>
              <a:gd name="connsiteX47" fmla="*/ 168275 w 5676316"/>
              <a:gd name="connsiteY47" fmla="*/ 4678362 h 6858000"/>
              <a:gd name="connsiteX48" fmla="*/ 157163 w 5676316"/>
              <a:gd name="connsiteY48" fmla="*/ 4625975 h 6858000"/>
              <a:gd name="connsiteX49" fmla="*/ 142875 w 5676316"/>
              <a:gd name="connsiteY49" fmla="*/ 4579937 h 6858000"/>
              <a:gd name="connsiteX50" fmla="*/ 127000 w 5676316"/>
              <a:gd name="connsiteY50" fmla="*/ 4537075 h 6858000"/>
              <a:gd name="connsiteX51" fmla="*/ 107950 w 5676316"/>
              <a:gd name="connsiteY51" fmla="*/ 4498975 h 6858000"/>
              <a:gd name="connsiteX52" fmla="*/ 69850 w 5676316"/>
              <a:gd name="connsiteY52" fmla="*/ 4424362 h 6858000"/>
              <a:gd name="connsiteX53" fmla="*/ 52388 w 5676316"/>
              <a:gd name="connsiteY53" fmla="*/ 4386262 h 6858000"/>
              <a:gd name="connsiteX54" fmla="*/ 34925 w 5676316"/>
              <a:gd name="connsiteY54" fmla="*/ 4343400 h 6858000"/>
              <a:gd name="connsiteX55" fmla="*/ 20638 w 5676316"/>
              <a:gd name="connsiteY55" fmla="*/ 4297362 h 6858000"/>
              <a:gd name="connsiteX56" fmla="*/ 11113 w 5676316"/>
              <a:gd name="connsiteY56" fmla="*/ 4244975 h 6858000"/>
              <a:gd name="connsiteX57" fmla="*/ 1588 w 5676316"/>
              <a:gd name="connsiteY57" fmla="*/ 4186237 h 6858000"/>
              <a:gd name="connsiteX58" fmla="*/ 0 w 5676316"/>
              <a:gd name="connsiteY58" fmla="*/ 4116387 h 6858000"/>
              <a:gd name="connsiteX59" fmla="*/ 1588 w 5676316"/>
              <a:gd name="connsiteY59" fmla="*/ 4048125 h 6858000"/>
              <a:gd name="connsiteX60" fmla="*/ 11113 w 5676316"/>
              <a:gd name="connsiteY60" fmla="*/ 3987800 h 6858000"/>
              <a:gd name="connsiteX61" fmla="*/ 20638 w 5676316"/>
              <a:gd name="connsiteY61" fmla="*/ 3935412 h 6858000"/>
              <a:gd name="connsiteX62" fmla="*/ 34925 w 5676316"/>
              <a:gd name="connsiteY62" fmla="*/ 3890962 h 6858000"/>
              <a:gd name="connsiteX63" fmla="*/ 52388 w 5676316"/>
              <a:gd name="connsiteY63" fmla="*/ 3848100 h 6858000"/>
              <a:gd name="connsiteX64" fmla="*/ 69850 w 5676316"/>
              <a:gd name="connsiteY64" fmla="*/ 3811587 h 6858000"/>
              <a:gd name="connsiteX65" fmla="*/ 107950 w 5676316"/>
              <a:gd name="connsiteY65" fmla="*/ 3736975 h 6858000"/>
              <a:gd name="connsiteX66" fmla="*/ 127000 w 5676316"/>
              <a:gd name="connsiteY66" fmla="*/ 3697287 h 6858000"/>
              <a:gd name="connsiteX67" fmla="*/ 142875 w 5676316"/>
              <a:gd name="connsiteY67" fmla="*/ 3656012 h 6858000"/>
              <a:gd name="connsiteX68" fmla="*/ 157163 w 5676316"/>
              <a:gd name="connsiteY68" fmla="*/ 3609975 h 6858000"/>
              <a:gd name="connsiteX69" fmla="*/ 168275 w 5676316"/>
              <a:gd name="connsiteY69" fmla="*/ 3557587 h 6858000"/>
              <a:gd name="connsiteX70" fmla="*/ 176213 w 5676316"/>
              <a:gd name="connsiteY70" fmla="*/ 3497262 h 6858000"/>
              <a:gd name="connsiteX71" fmla="*/ 179388 w 5676316"/>
              <a:gd name="connsiteY71" fmla="*/ 3427412 h 6858000"/>
              <a:gd name="connsiteX72" fmla="*/ 176213 w 5676316"/>
              <a:gd name="connsiteY72" fmla="*/ 3360737 h 6858000"/>
              <a:gd name="connsiteX73" fmla="*/ 168275 w 5676316"/>
              <a:gd name="connsiteY73" fmla="*/ 3300412 h 6858000"/>
              <a:gd name="connsiteX74" fmla="*/ 157163 w 5676316"/>
              <a:gd name="connsiteY74" fmla="*/ 3248025 h 6858000"/>
              <a:gd name="connsiteX75" fmla="*/ 142875 w 5676316"/>
              <a:gd name="connsiteY75" fmla="*/ 3201987 h 6858000"/>
              <a:gd name="connsiteX76" fmla="*/ 127000 w 5676316"/>
              <a:gd name="connsiteY76" fmla="*/ 3160712 h 6858000"/>
              <a:gd name="connsiteX77" fmla="*/ 107950 w 5676316"/>
              <a:gd name="connsiteY77" fmla="*/ 3121025 h 6858000"/>
              <a:gd name="connsiteX78" fmla="*/ 88900 w 5676316"/>
              <a:gd name="connsiteY78" fmla="*/ 3084512 h 6858000"/>
              <a:gd name="connsiteX79" fmla="*/ 69850 w 5676316"/>
              <a:gd name="connsiteY79" fmla="*/ 3046412 h 6858000"/>
              <a:gd name="connsiteX80" fmla="*/ 52388 w 5676316"/>
              <a:gd name="connsiteY80" fmla="*/ 3009900 h 6858000"/>
              <a:gd name="connsiteX81" fmla="*/ 34925 w 5676316"/>
              <a:gd name="connsiteY81" fmla="*/ 2967037 h 6858000"/>
              <a:gd name="connsiteX82" fmla="*/ 20638 w 5676316"/>
              <a:gd name="connsiteY82" fmla="*/ 2922587 h 6858000"/>
              <a:gd name="connsiteX83" fmla="*/ 11113 w 5676316"/>
              <a:gd name="connsiteY83" fmla="*/ 2868612 h 6858000"/>
              <a:gd name="connsiteX84" fmla="*/ 1588 w 5676316"/>
              <a:gd name="connsiteY84" fmla="*/ 2809875 h 6858000"/>
              <a:gd name="connsiteX85" fmla="*/ 0 w 5676316"/>
              <a:gd name="connsiteY85" fmla="*/ 2741612 h 6858000"/>
              <a:gd name="connsiteX86" fmla="*/ 1588 w 5676316"/>
              <a:gd name="connsiteY86" fmla="*/ 2671762 h 6858000"/>
              <a:gd name="connsiteX87" fmla="*/ 11113 w 5676316"/>
              <a:gd name="connsiteY87" fmla="*/ 2613025 h 6858000"/>
              <a:gd name="connsiteX88" fmla="*/ 20638 w 5676316"/>
              <a:gd name="connsiteY88" fmla="*/ 2560637 h 6858000"/>
              <a:gd name="connsiteX89" fmla="*/ 34925 w 5676316"/>
              <a:gd name="connsiteY89" fmla="*/ 2513012 h 6858000"/>
              <a:gd name="connsiteX90" fmla="*/ 52388 w 5676316"/>
              <a:gd name="connsiteY90" fmla="*/ 2471737 h 6858000"/>
              <a:gd name="connsiteX91" fmla="*/ 69850 w 5676316"/>
              <a:gd name="connsiteY91" fmla="*/ 2433637 h 6858000"/>
              <a:gd name="connsiteX92" fmla="*/ 88900 w 5676316"/>
              <a:gd name="connsiteY92" fmla="*/ 2395537 h 6858000"/>
              <a:gd name="connsiteX93" fmla="*/ 107950 w 5676316"/>
              <a:gd name="connsiteY93" fmla="*/ 2359025 h 6858000"/>
              <a:gd name="connsiteX94" fmla="*/ 127000 w 5676316"/>
              <a:gd name="connsiteY94" fmla="*/ 2319337 h 6858000"/>
              <a:gd name="connsiteX95" fmla="*/ 142875 w 5676316"/>
              <a:gd name="connsiteY95" fmla="*/ 2278062 h 6858000"/>
              <a:gd name="connsiteX96" fmla="*/ 157163 w 5676316"/>
              <a:gd name="connsiteY96" fmla="*/ 2232025 h 6858000"/>
              <a:gd name="connsiteX97" fmla="*/ 168275 w 5676316"/>
              <a:gd name="connsiteY97" fmla="*/ 2179637 h 6858000"/>
              <a:gd name="connsiteX98" fmla="*/ 176213 w 5676316"/>
              <a:gd name="connsiteY98" fmla="*/ 2119312 h 6858000"/>
              <a:gd name="connsiteX99" fmla="*/ 179388 w 5676316"/>
              <a:gd name="connsiteY99" fmla="*/ 2051050 h 6858000"/>
              <a:gd name="connsiteX100" fmla="*/ 176213 w 5676316"/>
              <a:gd name="connsiteY100" fmla="*/ 1982787 h 6858000"/>
              <a:gd name="connsiteX101" fmla="*/ 168275 w 5676316"/>
              <a:gd name="connsiteY101" fmla="*/ 1922462 h 6858000"/>
              <a:gd name="connsiteX102" fmla="*/ 157163 w 5676316"/>
              <a:gd name="connsiteY102" fmla="*/ 1870075 h 6858000"/>
              <a:gd name="connsiteX103" fmla="*/ 142875 w 5676316"/>
              <a:gd name="connsiteY103" fmla="*/ 1824037 h 6858000"/>
              <a:gd name="connsiteX104" fmla="*/ 127000 w 5676316"/>
              <a:gd name="connsiteY104" fmla="*/ 1782762 h 6858000"/>
              <a:gd name="connsiteX105" fmla="*/ 107950 w 5676316"/>
              <a:gd name="connsiteY105" fmla="*/ 1743075 h 6858000"/>
              <a:gd name="connsiteX106" fmla="*/ 88900 w 5676316"/>
              <a:gd name="connsiteY106" fmla="*/ 1708150 h 6858000"/>
              <a:gd name="connsiteX107" fmla="*/ 69850 w 5676316"/>
              <a:gd name="connsiteY107" fmla="*/ 1671637 h 6858000"/>
              <a:gd name="connsiteX108" fmla="*/ 52388 w 5676316"/>
              <a:gd name="connsiteY108" fmla="*/ 1631950 h 6858000"/>
              <a:gd name="connsiteX109" fmla="*/ 34925 w 5676316"/>
              <a:gd name="connsiteY109" fmla="*/ 1589087 h 6858000"/>
              <a:gd name="connsiteX110" fmla="*/ 20638 w 5676316"/>
              <a:gd name="connsiteY110" fmla="*/ 1544637 h 6858000"/>
              <a:gd name="connsiteX111" fmla="*/ 11113 w 5676316"/>
              <a:gd name="connsiteY111" fmla="*/ 1492250 h 6858000"/>
              <a:gd name="connsiteX112" fmla="*/ 1588 w 5676316"/>
              <a:gd name="connsiteY112" fmla="*/ 1431925 h 6858000"/>
              <a:gd name="connsiteX113" fmla="*/ 0 w 5676316"/>
              <a:gd name="connsiteY113" fmla="*/ 1363662 h 6858000"/>
              <a:gd name="connsiteX114" fmla="*/ 1588 w 5676316"/>
              <a:gd name="connsiteY114" fmla="*/ 1295400 h 6858000"/>
              <a:gd name="connsiteX115" fmla="*/ 11113 w 5676316"/>
              <a:gd name="connsiteY115" fmla="*/ 1235075 h 6858000"/>
              <a:gd name="connsiteX116" fmla="*/ 20638 w 5676316"/>
              <a:gd name="connsiteY116" fmla="*/ 1182687 h 6858000"/>
              <a:gd name="connsiteX117" fmla="*/ 34925 w 5676316"/>
              <a:gd name="connsiteY117" fmla="*/ 1136650 h 6858000"/>
              <a:gd name="connsiteX118" fmla="*/ 52388 w 5676316"/>
              <a:gd name="connsiteY118" fmla="*/ 1095375 h 6858000"/>
              <a:gd name="connsiteX119" fmla="*/ 69850 w 5676316"/>
              <a:gd name="connsiteY119" fmla="*/ 1055687 h 6858000"/>
              <a:gd name="connsiteX120" fmla="*/ 88900 w 5676316"/>
              <a:gd name="connsiteY120" fmla="*/ 1017587 h 6858000"/>
              <a:gd name="connsiteX121" fmla="*/ 107950 w 5676316"/>
              <a:gd name="connsiteY121" fmla="*/ 981075 h 6858000"/>
              <a:gd name="connsiteX122" fmla="*/ 127000 w 5676316"/>
              <a:gd name="connsiteY122" fmla="*/ 942975 h 6858000"/>
              <a:gd name="connsiteX123" fmla="*/ 142875 w 5676316"/>
              <a:gd name="connsiteY123" fmla="*/ 901700 h 6858000"/>
              <a:gd name="connsiteX124" fmla="*/ 157163 w 5676316"/>
              <a:gd name="connsiteY124" fmla="*/ 854075 h 6858000"/>
              <a:gd name="connsiteX125" fmla="*/ 168275 w 5676316"/>
              <a:gd name="connsiteY125" fmla="*/ 801687 h 6858000"/>
              <a:gd name="connsiteX126" fmla="*/ 176213 w 5676316"/>
              <a:gd name="connsiteY126" fmla="*/ 744537 h 6858000"/>
              <a:gd name="connsiteX127" fmla="*/ 179388 w 5676316"/>
              <a:gd name="connsiteY127" fmla="*/ 673100 h 6858000"/>
              <a:gd name="connsiteX128" fmla="*/ 176213 w 5676316"/>
              <a:gd name="connsiteY128" fmla="*/ 606425 h 6858000"/>
              <a:gd name="connsiteX129" fmla="*/ 168275 w 5676316"/>
              <a:gd name="connsiteY129" fmla="*/ 546100 h 6858000"/>
              <a:gd name="connsiteX130" fmla="*/ 157163 w 5676316"/>
              <a:gd name="connsiteY130" fmla="*/ 496887 h 6858000"/>
              <a:gd name="connsiteX131" fmla="*/ 142875 w 5676316"/>
              <a:gd name="connsiteY131" fmla="*/ 450850 h 6858000"/>
              <a:gd name="connsiteX132" fmla="*/ 127000 w 5676316"/>
              <a:gd name="connsiteY132" fmla="*/ 409575 h 6858000"/>
              <a:gd name="connsiteX133" fmla="*/ 109538 w 5676316"/>
              <a:gd name="connsiteY133" fmla="*/ 369887 h 6858000"/>
              <a:gd name="connsiteX134" fmla="*/ 92075 w 5676316"/>
              <a:gd name="connsiteY134" fmla="*/ 334962 h 6858000"/>
              <a:gd name="connsiteX135" fmla="*/ 73025 w 5676316"/>
              <a:gd name="connsiteY135" fmla="*/ 296862 h 6858000"/>
              <a:gd name="connsiteX136" fmla="*/ 53975 w 5676316"/>
              <a:gd name="connsiteY136" fmla="*/ 260350 h 6858000"/>
              <a:gd name="connsiteX137" fmla="*/ 38100 w 5676316"/>
              <a:gd name="connsiteY137" fmla="*/ 217487 h 6858000"/>
              <a:gd name="connsiteX138" fmla="*/ 22225 w 5676316"/>
              <a:gd name="connsiteY138" fmla="*/ 174625 h 6858000"/>
              <a:gd name="connsiteX139" fmla="*/ 12700 w 5676316"/>
              <a:gd name="connsiteY139" fmla="*/ 122237 h 6858000"/>
              <a:gd name="connsiteX140" fmla="*/ 4763 w 5676316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676316" h="6858000">
                <a:moveTo>
                  <a:pt x="0" y="0"/>
                </a:moveTo>
                <a:lnTo>
                  <a:pt x="5676316" y="0"/>
                </a:lnTo>
                <a:lnTo>
                  <a:pt x="5676316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454FC83-0959-6A46-A5B5-9365214D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914" y="382384"/>
            <a:ext cx="4593772" cy="1821185"/>
          </a:xfrm>
        </p:spPr>
        <p:txBody>
          <a:bodyPr anchor="ctr">
            <a:normAutofit/>
          </a:bodyPr>
          <a:lstStyle/>
          <a:p>
            <a:r>
              <a:rPr lang="pl-PL" sz="4000" i="1" dirty="0"/>
              <a:t>Margherita</a:t>
            </a:r>
            <a:r>
              <a:rPr lang="pl-PL" sz="4000" dirty="0"/>
              <a:t> </a:t>
            </a:r>
            <a:br>
              <a:rPr lang="pl-PL" sz="4000" dirty="0"/>
            </a:br>
            <a:r>
              <a:rPr lang="pl-PL" sz="4000" dirty="0"/>
              <a:t>i </a:t>
            </a:r>
            <a:r>
              <a:rPr lang="pl-PL" sz="4000" i="1" dirty="0" err="1"/>
              <a:t>marinara</a:t>
            </a:r>
            <a:endParaRPr lang="pl-PL" sz="4000" i="1" dirty="0"/>
          </a:p>
        </p:txBody>
      </p:sp>
      <p:pic>
        <p:nvPicPr>
          <p:cNvPr id="12" name="Obraz 11" descr="Obraz zawierający żywność, naczynie, talerz, pizza&#10;&#10;Opis wygenerowany automatycznie">
            <a:extLst>
              <a:ext uri="{FF2B5EF4-FFF2-40B4-BE49-F238E27FC236}">
                <a16:creationId xmlns:a16="http://schemas.microsoft.com/office/drawing/2014/main" id="{F097D0D5-DBA4-B949-98B0-B791D1348F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179" b="10236"/>
          <a:stretch/>
        </p:blipFill>
        <p:spPr>
          <a:xfrm>
            <a:off x="20" y="10"/>
            <a:ext cx="6577170" cy="338327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397802" y="0"/>
                </a:lnTo>
                <a:lnTo>
                  <a:pt x="6402565" y="66675"/>
                </a:lnTo>
                <a:lnTo>
                  <a:pt x="6410502" y="122237"/>
                </a:lnTo>
                <a:lnTo>
                  <a:pt x="6420027" y="174625"/>
                </a:lnTo>
                <a:lnTo>
                  <a:pt x="6435902" y="217487"/>
                </a:lnTo>
                <a:lnTo>
                  <a:pt x="6451777" y="260350"/>
                </a:lnTo>
                <a:lnTo>
                  <a:pt x="6470827" y="296862"/>
                </a:lnTo>
                <a:lnTo>
                  <a:pt x="6489877" y="334962"/>
                </a:lnTo>
                <a:lnTo>
                  <a:pt x="6507340" y="369887"/>
                </a:lnTo>
                <a:lnTo>
                  <a:pt x="6524802" y="409575"/>
                </a:lnTo>
                <a:lnTo>
                  <a:pt x="6540677" y="450850"/>
                </a:lnTo>
                <a:lnTo>
                  <a:pt x="6554965" y="496887"/>
                </a:lnTo>
                <a:lnTo>
                  <a:pt x="6566077" y="546100"/>
                </a:lnTo>
                <a:lnTo>
                  <a:pt x="6574015" y="606425"/>
                </a:lnTo>
                <a:lnTo>
                  <a:pt x="6577190" y="673100"/>
                </a:lnTo>
                <a:lnTo>
                  <a:pt x="6574015" y="744537"/>
                </a:lnTo>
                <a:lnTo>
                  <a:pt x="6566077" y="801687"/>
                </a:lnTo>
                <a:lnTo>
                  <a:pt x="6554965" y="854075"/>
                </a:lnTo>
                <a:lnTo>
                  <a:pt x="6540677" y="901700"/>
                </a:lnTo>
                <a:lnTo>
                  <a:pt x="6524802" y="942975"/>
                </a:lnTo>
                <a:lnTo>
                  <a:pt x="6505752" y="981075"/>
                </a:lnTo>
                <a:lnTo>
                  <a:pt x="6486702" y="1017587"/>
                </a:lnTo>
                <a:lnTo>
                  <a:pt x="6467652" y="1055687"/>
                </a:lnTo>
                <a:lnTo>
                  <a:pt x="6450190" y="1095375"/>
                </a:lnTo>
                <a:lnTo>
                  <a:pt x="6432727" y="1136650"/>
                </a:lnTo>
                <a:lnTo>
                  <a:pt x="6418440" y="1182687"/>
                </a:lnTo>
                <a:lnTo>
                  <a:pt x="6408915" y="1235075"/>
                </a:lnTo>
                <a:lnTo>
                  <a:pt x="6399390" y="1295400"/>
                </a:lnTo>
                <a:lnTo>
                  <a:pt x="6397802" y="1363662"/>
                </a:lnTo>
                <a:lnTo>
                  <a:pt x="6399390" y="1431925"/>
                </a:lnTo>
                <a:lnTo>
                  <a:pt x="6408915" y="1492250"/>
                </a:lnTo>
                <a:lnTo>
                  <a:pt x="6418440" y="1544637"/>
                </a:lnTo>
                <a:lnTo>
                  <a:pt x="6432727" y="1589087"/>
                </a:lnTo>
                <a:lnTo>
                  <a:pt x="6450190" y="1631950"/>
                </a:lnTo>
                <a:lnTo>
                  <a:pt x="6467652" y="1671637"/>
                </a:lnTo>
                <a:lnTo>
                  <a:pt x="6486702" y="1708150"/>
                </a:lnTo>
                <a:lnTo>
                  <a:pt x="6505752" y="1743075"/>
                </a:lnTo>
                <a:lnTo>
                  <a:pt x="6524802" y="1782762"/>
                </a:lnTo>
                <a:lnTo>
                  <a:pt x="6540677" y="1824037"/>
                </a:lnTo>
                <a:lnTo>
                  <a:pt x="6554965" y="1870075"/>
                </a:lnTo>
                <a:lnTo>
                  <a:pt x="6566077" y="1922462"/>
                </a:lnTo>
                <a:lnTo>
                  <a:pt x="6574015" y="1982787"/>
                </a:lnTo>
                <a:lnTo>
                  <a:pt x="6577190" y="2051050"/>
                </a:lnTo>
                <a:lnTo>
                  <a:pt x="6574015" y="2119312"/>
                </a:lnTo>
                <a:lnTo>
                  <a:pt x="6566077" y="2179637"/>
                </a:lnTo>
                <a:lnTo>
                  <a:pt x="6554965" y="2232025"/>
                </a:lnTo>
                <a:lnTo>
                  <a:pt x="6540677" y="2278062"/>
                </a:lnTo>
                <a:lnTo>
                  <a:pt x="6524802" y="2319337"/>
                </a:lnTo>
                <a:lnTo>
                  <a:pt x="6505752" y="2359025"/>
                </a:lnTo>
                <a:lnTo>
                  <a:pt x="6486702" y="2395537"/>
                </a:lnTo>
                <a:lnTo>
                  <a:pt x="6467652" y="2433637"/>
                </a:lnTo>
                <a:lnTo>
                  <a:pt x="6450190" y="2471737"/>
                </a:lnTo>
                <a:lnTo>
                  <a:pt x="6432727" y="2513012"/>
                </a:lnTo>
                <a:lnTo>
                  <a:pt x="6418440" y="2560637"/>
                </a:lnTo>
                <a:lnTo>
                  <a:pt x="6408915" y="2613025"/>
                </a:lnTo>
                <a:lnTo>
                  <a:pt x="6399390" y="2671762"/>
                </a:lnTo>
                <a:lnTo>
                  <a:pt x="6397802" y="2741612"/>
                </a:lnTo>
                <a:lnTo>
                  <a:pt x="6399390" y="2809875"/>
                </a:lnTo>
                <a:lnTo>
                  <a:pt x="6408915" y="2868612"/>
                </a:lnTo>
                <a:lnTo>
                  <a:pt x="6418440" y="2922587"/>
                </a:lnTo>
                <a:lnTo>
                  <a:pt x="6432727" y="2967037"/>
                </a:lnTo>
                <a:lnTo>
                  <a:pt x="6450190" y="3009900"/>
                </a:lnTo>
                <a:lnTo>
                  <a:pt x="6467652" y="3046412"/>
                </a:lnTo>
                <a:lnTo>
                  <a:pt x="6486702" y="3084512"/>
                </a:lnTo>
                <a:lnTo>
                  <a:pt x="6505752" y="3121025"/>
                </a:lnTo>
                <a:lnTo>
                  <a:pt x="6524802" y="3160712"/>
                </a:lnTo>
                <a:lnTo>
                  <a:pt x="6540677" y="3201987"/>
                </a:lnTo>
                <a:lnTo>
                  <a:pt x="6554965" y="3248025"/>
                </a:lnTo>
                <a:lnTo>
                  <a:pt x="6566077" y="3300412"/>
                </a:lnTo>
                <a:lnTo>
                  <a:pt x="6574015" y="3360737"/>
                </a:lnTo>
                <a:lnTo>
                  <a:pt x="6575089" y="3383280"/>
                </a:lnTo>
                <a:lnTo>
                  <a:pt x="0" y="3383280"/>
                </a:lnTo>
                <a:close/>
              </a:path>
            </a:pathLst>
          </a:custGeom>
        </p:spPr>
      </p:pic>
      <p:pic>
        <p:nvPicPr>
          <p:cNvPr id="5" name="Obraz 4" descr="Obraz zawierający pizza, żywność, naczynie, świeże&#10;&#10;Opis wygenerowany automatycznie">
            <a:extLst>
              <a:ext uri="{FF2B5EF4-FFF2-40B4-BE49-F238E27FC236}">
                <a16:creationId xmlns:a16="http://schemas.microsoft.com/office/drawing/2014/main" id="{8F680234-18A8-084F-8DEE-37B7B06573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6933" b="14481"/>
          <a:stretch/>
        </p:blipFill>
        <p:spPr>
          <a:xfrm>
            <a:off x="20" y="3474720"/>
            <a:ext cx="6577170" cy="3383280"/>
          </a:xfrm>
          <a:custGeom>
            <a:avLst/>
            <a:gdLst/>
            <a:ahLst/>
            <a:cxnLst/>
            <a:rect l="l" t="t" r="r" b="b"/>
            <a:pathLst>
              <a:path w="6577190" h="3383280">
                <a:moveTo>
                  <a:pt x="0" y="0"/>
                </a:moveTo>
                <a:lnTo>
                  <a:pt x="6575040" y="0"/>
                </a:lnTo>
                <a:lnTo>
                  <a:pt x="6574015" y="22542"/>
                </a:lnTo>
                <a:lnTo>
                  <a:pt x="6566077" y="82867"/>
                </a:lnTo>
                <a:lnTo>
                  <a:pt x="6554965" y="135255"/>
                </a:lnTo>
                <a:lnTo>
                  <a:pt x="6540677" y="181292"/>
                </a:lnTo>
                <a:lnTo>
                  <a:pt x="6524802" y="222567"/>
                </a:lnTo>
                <a:lnTo>
                  <a:pt x="6505752" y="262255"/>
                </a:lnTo>
                <a:lnTo>
                  <a:pt x="6467652" y="336867"/>
                </a:lnTo>
                <a:lnTo>
                  <a:pt x="6450190" y="373380"/>
                </a:lnTo>
                <a:lnTo>
                  <a:pt x="6432727" y="416242"/>
                </a:lnTo>
                <a:lnTo>
                  <a:pt x="6418440" y="460692"/>
                </a:lnTo>
                <a:lnTo>
                  <a:pt x="6408915" y="513080"/>
                </a:lnTo>
                <a:lnTo>
                  <a:pt x="6399390" y="573405"/>
                </a:lnTo>
                <a:lnTo>
                  <a:pt x="6397802" y="641667"/>
                </a:lnTo>
                <a:lnTo>
                  <a:pt x="6399390" y="711517"/>
                </a:lnTo>
                <a:lnTo>
                  <a:pt x="6408915" y="770255"/>
                </a:lnTo>
                <a:lnTo>
                  <a:pt x="6418440" y="822642"/>
                </a:lnTo>
                <a:lnTo>
                  <a:pt x="6432727" y="868680"/>
                </a:lnTo>
                <a:lnTo>
                  <a:pt x="6450190" y="911542"/>
                </a:lnTo>
                <a:lnTo>
                  <a:pt x="6467652" y="949642"/>
                </a:lnTo>
                <a:lnTo>
                  <a:pt x="6505752" y="1024255"/>
                </a:lnTo>
                <a:lnTo>
                  <a:pt x="6524802" y="1062355"/>
                </a:lnTo>
                <a:lnTo>
                  <a:pt x="6540677" y="1105217"/>
                </a:lnTo>
                <a:lnTo>
                  <a:pt x="6554965" y="1151255"/>
                </a:lnTo>
                <a:lnTo>
                  <a:pt x="6566077" y="1203642"/>
                </a:lnTo>
                <a:lnTo>
                  <a:pt x="6574015" y="1263967"/>
                </a:lnTo>
                <a:lnTo>
                  <a:pt x="6577190" y="1332230"/>
                </a:lnTo>
                <a:lnTo>
                  <a:pt x="6574015" y="1400492"/>
                </a:lnTo>
                <a:lnTo>
                  <a:pt x="6566077" y="1460817"/>
                </a:lnTo>
                <a:lnTo>
                  <a:pt x="6554965" y="1513205"/>
                </a:lnTo>
                <a:lnTo>
                  <a:pt x="6540677" y="1559242"/>
                </a:lnTo>
                <a:lnTo>
                  <a:pt x="6524802" y="1600517"/>
                </a:lnTo>
                <a:lnTo>
                  <a:pt x="6505752" y="1640205"/>
                </a:lnTo>
                <a:lnTo>
                  <a:pt x="6486702" y="1675130"/>
                </a:lnTo>
                <a:lnTo>
                  <a:pt x="6467652" y="1711642"/>
                </a:lnTo>
                <a:lnTo>
                  <a:pt x="6450190" y="1751330"/>
                </a:lnTo>
                <a:lnTo>
                  <a:pt x="6432727" y="1794192"/>
                </a:lnTo>
                <a:lnTo>
                  <a:pt x="6418440" y="1838642"/>
                </a:lnTo>
                <a:lnTo>
                  <a:pt x="6408915" y="1891030"/>
                </a:lnTo>
                <a:lnTo>
                  <a:pt x="6399390" y="1951355"/>
                </a:lnTo>
                <a:lnTo>
                  <a:pt x="6397802" y="2019617"/>
                </a:lnTo>
                <a:lnTo>
                  <a:pt x="6399390" y="2087880"/>
                </a:lnTo>
                <a:lnTo>
                  <a:pt x="6408915" y="2148205"/>
                </a:lnTo>
                <a:lnTo>
                  <a:pt x="6418440" y="2200592"/>
                </a:lnTo>
                <a:lnTo>
                  <a:pt x="6432727" y="2246630"/>
                </a:lnTo>
                <a:lnTo>
                  <a:pt x="6450190" y="2287905"/>
                </a:lnTo>
                <a:lnTo>
                  <a:pt x="6467652" y="2327592"/>
                </a:lnTo>
                <a:lnTo>
                  <a:pt x="6486702" y="2365692"/>
                </a:lnTo>
                <a:lnTo>
                  <a:pt x="6505752" y="2402205"/>
                </a:lnTo>
                <a:lnTo>
                  <a:pt x="6524802" y="2440305"/>
                </a:lnTo>
                <a:lnTo>
                  <a:pt x="6540677" y="2481580"/>
                </a:lnTo>
                <a:lnTo>
                  <a:pt x="6554965" y="2529205"/>
                </a:lnTo>
                <a:lnTo>
                  <a:pt x="6566077" y="2581592"/>
                </a:lnTo>
                <a:lnTo>
                  <a:pt x="6574015" y="2638742"/>
                </a:lnTo>
                <a:lnTo>
                  <a:pt x="6577190" y="2708592"/>
                </a:lnTo>
                <a:lnTo>
                  <a:pt x="6574015" y="2776855"/>
                </a:lnTo>
                <a:lnTo>
                  <a:pt x="6566077" y="2837180"/>
                </a:lnTo>
                <a:lnTo>
                  <a:pt x="6554965" y="2886392"/>
                </a:lnTo>
                <a:lnTo>
                  <a:pt x="6540677" y="2932430"/>
                </a:lnTo>
                <a:lnTo>
                  <a:pt x="6524802" y="2973705"/>
                </a:lnTo>
                <a:lnTo>
                  <a:pt x="6507340" y="3013392"/>
                </a:lnTo>
                <a:lnTo>
                  <a:pt x="6489877" y="3048317"/>
                </a:lnTo>
                <a:lnTo>
                  <a:pt x="6470827" y="3086417"/>
                </a:lnTo>
                <a:lnTo>
                  <a:pt x="6451777" y="3122930"/>
                </a:lnTo>
                <a:lnTo>
                  <a:pt x="6435902" y="3165792"/>
                </a:lnTo>
                <a:lnTo>
                  <a:pt x="6420027" y="3208655"/>
                </a:lnTo>
                <a:lnTo>
                  <a:pt x="6410502" y="3261042"/>
                </a:lnTo>
                <a:lnTo>
                  <a:pt x="6402565" y="3316605"/>
                </a:lnTo>
                <a:lnTo>
                  <a:pt x="6397802" y="3383280"/>
                </a:lnTo>
                <a:lnTo>
                  <a:pt x="0" y="3383280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9F01E9-A47B-2041-8D50-25E5F4DAD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1913" y="2460171"/>
            <a:ext cx="4604657" cy="362624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1700" dirty="0">
                <a:solidFill>
                  <a:schemeClr val="tx1"/>
                </a:solidFill>
              </a:rPr>
              <a:t>Pizza </a:t>
            </a:r>
            <a:r>
              <a:rPr lang="pl-PL" sz="1700" i="1" dirty="0" err="1">
                <a:solidFill>
                  <a:schemeClr val="tx1"/>
                </a:solidFill>
              </a:rPr>
              <a:t>margherita</a:t>
            </a:r>
            <a:r>
              <a:rPr lang="pl-PL" sz="1700" dirty="0">
                <a:solidFill>
                  <a:schemeClr val="tx1"/>
                </a:solidFill>
              </a:rPr>
              <a:t> to królowa pizz (fot. 1). I nie ma w tym żadnej przesady, gdyż powstała na cześć włoskiej królowej Margherity di </a:t>
            </a:r>
            <a:r>
              <a:rPr lang="pl-PL" sz="1700" dirty="0" err="1">
                <a:solidFill>
                  <a:schemeClr val="tx1"/>
                </a:solidFill>
              </a:rPr>
              <a:t>Savoia</a:t>
            </a:r>
            <a:r>
              <a:rPr lang="pl-PL" sz="1700" dirty="0">
                <a:solidFill>
                  <a:schemeClr val="tx1"/>
                </a:solidFill>
              </a:rPr>
              <a:t> w 1889 roku w Neapolu. To prosta pizza, która ma tylko trzy kolory (składniki), jak włoska flaga: sos pomidorowy (czerwony), ser mozzarella (biały) </a:t>
            </a:r>
            <a:br>
              <a:rPr lang="pl-PL" sz="1700" dirty="0">
                <a:solidFill>
                  <a:schemeClr val="tx1"/>
                </a:solidFill>
              </a:rPr>
            </a:br>
            <a:r>
              <a:rPr lang="pl-PL" sz="1700" dirty="0">
                <a:solidFill>
                  <a:schemeClr val="tx1"/>
                </a:solidFill>
              </a:rPr>
              <a:t>i bazylia (zielony).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l-PL" sz="1700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700" dirty="0">
                <a:solidFill>
                  <a:schemeClr val="tx1"/>
                </a:solidFill>
              </a:rPr>
              <a:t>Pizza </a:t>
            </a:r>
            <a:r>
              <a:rPr lang="pl-PL" sz="1700" i="1" dirty="0" err="1">
                <a:solidFill>
                  <a:schemeClr val="tx1"/>
                </a:solidFill>
              </a:rPr>
              <a:t>marinara</a:t>
            </a:r>
            <a:r>
              <a:rPr lang="pl-PL" sz="1700" dirty="0">
                <a:solidFill>
                  <a:schemeClr val="tx1"/>
                </a:solidFill>
              </a:rPr>
              <a:t> – nazwana tak na cześć żeglarzy wracających do portu po długim rejsie, którzy zwykli kierować swoje pierwsze kroki do pizzerii (</a:t>
            </a:r>
            <a:r>
              <a:rPr lang="pl-PL" sz="1700" i="1" dirty="0" err="1">
                <a:solidFill>
                  <a:schemeClr val="tx1"/>
                </a:solidFill>
              </a:rPr>
              <a:t>marinaio</a:t>
            </a:r>
            <a:r>
              <a:rPr lang="pl-PL" sz="1700" dirty="0">
                <a:solidFill>
                  <a:schemeClr val="tx1"/>
                </a:solidFill>
              </a:rPr>
              <a:t> - wł. </a:t>
            </a:r>
            <a:r>
              <a:rPr lang="pl-PL" sz="1700" i="1" dirty="0">
                <a:solidFill>
                  <a:schemeClr val="tx1"/>
                </a:solidFill>
              </a:rPr>
              <a:t>żeglarz, marynarz</a:t>
            </a:r>
            <a:r>
              <a:rPr lang="pl-PL" sz="1700" dirty="0">
                <a:solidFill>
                  <a:schemeClr val="tx1"/>
                </a:solidFill>
              </a:rPr>
              <a:t>). Jej składniki są także proste: sos pomidorowy, czosnek, oregano (fot. 2). </a:t>
            </a:r>
          </a:p>
        </p:txBody>
      </p:sp>
    </p:spTree>
    <p:extLst>
      <p:ext uri="{BB962C8B-B14F-4D97-AF65-F5344CB8AC3E}">
        <p14:creationId xmlns:p14="http://schemas.microsoft.com/office/powerpoint/2010/main" val="1642486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pizza, żywność, drewniane, plasterek&#10;&#10;Opis wygenerowany automatycznie">
            <a:extLst>
              <a:ext uri="{FF2B5EF4-FFF2-40B4-BE49-F238E27FC236}">
                <a16:creationId xmlns:a16="http://schemas.microsoft.com/office/drawing/2014/main" id="{9C8C5856-243E-DD49-9928-F9D22B903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3" b="7034"/>
          <a:stretch/>
        </p:blipFill>
        <p:spPr>
          <a:xfrm>
            <a:off x="7338646" y="10"/>
            <a:ext cx="4853354" cy="3428990"/>
          </a:xfrm>
          <a:prstGeom prst="rect">
            <a:avLst/>
          </a:prstGeom>
        </p:spPr>
      </p:pic>
      <p:pic>
        <p:nvPicPr>
          <p:cNvPr id="11" name="Obraz 10" descr="Obraz zawierający pizza, talerz, żywność, naczynie&#10;&#10;Opis wygenerowany automatycznie">
            <a:extLst>
              <a:ext uri="{FF2B5EF4-FFF2-40B4-BE49-F238E27FC236}">
                <a16:creationId xmlns:a16="http://schemas.microsoft.com/office/drawing/2014/main" id="{057EE318-AC64-6B4B-91F8-44135225E8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5794"/>
          <a:stretch/>
        </p:blipFill>
        <p:spPr>
          <a:xfrm>
            <a:off x="7338646" y="3429000"/>
            <a:ext cx="4853354" cy="3429000"/>
          </a:xfrm>
          <a:prstGeom prst="rect">
            <a:avLst/>
          </a:prstGeom>
        </p:spPr>
      </p:pic>
      <p:sp>
        <p:nvSpPr>
          <p:cNvPr id="21" name="Freeform 10">
            <a:extLst>
              <a:ext uri="{FF2B5EF4-FFF2-40B4-BE49-F238E27FC236}">
                <a16:creationId xmlns:a16="http://schemas.microsoft.com/office/drawing/2014/main" id="{B2993EF1-19E1-473A-8A3F-1D7B24951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4C19A6E-6802-CF45-92E9-BF30573BF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pl-PL" i="1" dirty="0" err="1"/>
              <a:t>Boscaiola</a:t>
            </a:r>
            <a:r>
              <a:rPr lang="pl-PL" i="1" dirty="0"/>
              <a:t> </a:t>
            </a:r>
            <a:br>
              <a:rPr lang="pl-PL" i="1" dirty="0"/>
            </a:br>
            <a:r>
              <a:rPr lang="pl-PL" dirty="0"/>
              <a:t>i </a:t>
            </a:r>
            <a:r>
              <a:rPr lang="pl-PL" i="1" dirty="0" err="1"/>
              <a:t>Diavola</a:t>
            </a:r>
            <a:endParaRPr lang="pl-PL" i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0C5101-CD9E-4E96-A827-ACA768C31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0D27FC-6110-E048-96FC-57F3A311C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pl-PL" sz="2400" dirty="0"/>
              <a:t>Pizza </a:t>
            </a:r>
            <a:r>
              <a:rPr lang="pl-PL" sz="2400" i="1" dirty="0" err="1"/>
              <a:t>boscaiola</a:t>
            </a:r>
            <a:r>
              <a:rPr lang="pl-PL" sz="2400" dirty="0"/>
              <a:t> (</a:t>
            </a:r>
            <a:r>
              <a:rPr lang="pl-PL" sz="2400" i="1" dirty="0" err="1"/>
              <a:t>bosco</a:t>
            </a:r>
            <a:r>
              <a:rPr lang="pl-PL" sz="2400" dirty="0"/>
              <a:t> – wł. </a:t>
            </a:r>
            <a:r>
              <a:rPr lang="pl-PL" sz="2400" i="1" dirty="0"/>
              <a:t>las</a:t>
            </a:r>
            <a:r>
              <a:rPr lang="pl-PL" sz="2400" dirty="0"/>
              <a:t>) składa się z sosu pomidorowego, sera mozzarella, kiełbasy oraz grzybów (fot. 1) 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l-PL" sz="24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2400" dirty="0"/>
              <a:t>Pizza </a:t>
            </a:r>
            <a:r>
              <a:rPr lang="pl-PL" sz="2400" i="1" dirty="0" err="1"/>
              <a:t>diavola</a:t>
            </a:r>
            <a:r>
              <a:rPr lang="pl-PL" sz="2400" dirty="0"/>
              <a:t> to znów trzy składniki: sos pomidorowy, ser mozzarella i pikantne salami (fot. 2)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l-PL" sz="2400" dirty="0"/>
          </a:p>
          <a:p>
            <a:pPr marL="0" indent="0">
              <a:lnSpc>
                <a:spcPct val="100000"/>
              </a:lnSpc>
              <a:buNone/>
            </a:pPr>
            <a:endParaRPr lang="pl-PL" sz="1900" b="1" dirty="0"/>
          </a:p>
          <a:p>
            <a:pPr marL="0" indent="0">
              <a:lnSpc>
                <a:spcPct val="100000"/>
              </a:lnSpc>
              <a:buNone/>
            </a:pPr>
            <a:endParaRPr lang="pl-PL" sz="1900" dirty="0"/>
          </a:p>
        </p:txBody>
      </p:sp>
    </p:spTree>
    <p:extLst>
      <p:ext uri="{BB962C8B-B14F-4D97-AF65-F5344CB8AC3E}">
        <p14:creationId xmlns:p14="http://schemas.microsoft.com/office/powerpoint/2010/main" val="1902918720"/>
      </p:ext>
    </p:extLst>
  </p:cSld>
  <p:clrMapOvr>
    <a:masterClrMapping/>
  </p:clrMapOvr>
</p:sld>
</file>

<file path=ppt/theme/theme1.xml><?xml version="1.0" encoding="utf-8"?>
<a:theme xmlns:a="http://schemas.openxmlformats.org/drawingml/2006/main" name="Znaczek">
  <a:themeElements>
    <a:clrScheme name="Średni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Znacz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Znacz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1946</Words>
  <Application>Microsoft Office PowerPoint</Application>
  <PresentationFormat>Panoramiczny</PresentationFormat>
  <Paragraphs>69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5" baseType="lpstr">
      <vt:lpstr>Arial</vt:lpstr>
      <vt:lpstr>Calibri</vt:lpstr>
      <vt:lpstr>Gill Sans MT</vt:lpstr>
      <vt:lpstr>Impact</vt:lpstr>
      <vt:lpstr>Wingdings</vt:lpstr>
      <vt:lpstr>Znaczek</vt:lpstr>
      <vt:lpstr>Pizza  do wyboru, do koloru</vt:lpstr>
      <vt:lpstr>Wstęp</vt:lpstr>
      <vt:lpstr>Prezentacja programu PowerPoint</vt:lpstr>
      <vt:lpstr>Pizza bianca vs. Pizza rossa</vt:lpstr>
      <vt:lpstr>Pizza bianca</vt:lpstr>
      <vt:lpstr>Prezentacja programu PowerPoint</vt:lpstr>
      <vt:lpstr>Pizza rossa</vt:lpstr>
      <vt:lpstr>Margherita  i marinara</vt:lpstr>
      <vt:lpstr>Boscaiola  i Diavola</vt:lpstr>
      <vt:lpstr>Cztery sery  i cztery pory roku</vt:lpstr>
      <vt:lpstr>Capricciosa</vt:lpstr>
      <vt:lpstr>Funghi, salsiccia, salsiccia e patate</vt:lpstr>
      <vt:lpstr>Frutti di mare   i mari e monti</vt:lpstr>
      <vt:lpstr>vegetariana</vt:lpstr>
      <vt:lpstr>Calzone </vt:lpstr>
      <vt:lpstr>Przyjaciele</vt:lpstr>
      <vt:lpstr>Grazie di cuore! Z serca wam dziękujemy!</vt:lpstr>
      <vt:lpstr> Do zobaczenia jutro!</vt:lpstr>
      <vt:lpstr>Opracowanie i bibliografia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Pizza  do wyboru, do koloru</dc:title>
  <dc:creator>Trzcińska Anna - włoski</dc:creator>
  <cp:lastModifiedBy>Vostro 15</cp:lastModifiedBy>
  <cp:revision>3</cp:revision>
  <dcterms:created xsi:type="dcterms:W3CDTF">2020-11-26T08:03:41Z</dcterms:created>
  <dcterms:modified xsi:type="dcterms:W3CDTF">2020-11-26T14:07:45Z</dcterms:modified>
</cp:coreProperties>
</file>