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2" autoAdjust="0"/>
    <p:restoredTop sz="94660"/>
  </p:normalViewPr>
  <p:slideViewPr>
    <p:cSldViewPr snapToGrid="0">
      <p:cViewPr varScale="1">
        <p:scale>
          <a:sx n="43" d="100"/>
          <a:sy n="43" d="100"/>
        </p:scale>
        <p:origin x="54" y="6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286A5-2324-4738-820A-84505F37A8C2}" type="datetimeFigureOut">
              <a:rPr lang="pl-PL" smtClean="0"/>
              <a:t>2017-02-20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CC6BD-1D37-46B8-9DF2-9670146EBDF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1920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286A5-2324-4738-820A-84505F37A8C2}" type="datetimeFigureOut">
              <a:rPr lang="pl-PL" smtClean="0"/>
              <a:t>2017-02-20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CC6BD-1D37-46B8-9DF2-9670146EBDF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668690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286A5-2324-4738-820A-84505F37A8C2}" type="datetimeFigureOut">
              <a:rPr lang="pl-PL" smtClean="0"/>
              <a:t>2017-02-20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CC6BD-1D37-46B8-9DF2-9670146EBDF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552560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286A5-2324-4738-820A-84505F37A8C2}" type="datetimeFigureOut">
              <a:rPr lang="pl-PL" smtClean="0"/>
              <a:t>2017-02-20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CC6BD-1D37-46B8-9DF2-9670146EBDF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37350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286A5-2324-4738-820A-84505F37A8C2}" type="datetimeFigureOut">
              <a:rPr lang="pl-PL" smtClean="0"/>
              <a:t>2017-02-20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CC6BD-1D37-46B8-9DF2-9670146EBDF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714473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286A5-2324-4738-820A-84505F37A8C2}" type="datetimeFigureOut">
              <a:rPr lang="pl-PL" smtClean="0"/>
              <a:t>2017-02-20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CC6BD-1D37-46B8-9DF2-9670146EBDF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55547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286A5-2324-4738-820A-84505F37A8C2}" type="datetimeFigureOut">
              <a:rPr lang="pl-PL" smtClean="0"/>
              <a:t>2017-02-20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CC6BD-1D37-46B8-9DF2-9670146EBDF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06679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286A5-2324-4738-820A-84505F37A8C2}" type="datetimeFigureOut">
              <a:rPr lang="pl-PL" smtClean="0"/>
              <a:t>2017-02-20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CC6BD-1D37-46B8-9DF2-9670146EBDF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184344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286A5-2324-4738-820A-84505F37A8C2}" type="datetimeFigureOut">
              <a:rPr lang="pl-PL" smtClean="0"/>
              <a:t>2017-02-20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CC6BD-1D37-46B8-9DF2-9670146EBDF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167206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286A5-2324-4738-820A-84505F37A8C2}" type="datetimeFigureOut">
              <a:rPr lang="pl-PL" smtClean="0"/>
              <a:t>2017-02-20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CC6BD-1D37-46B8-9DF2-9670146EBDF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544242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286A5-2324-4738-820A-84505F37A8C2}" type="datetimeFigureOut">
              <a:rPr lang="pl-PL" smtClean="0"/>
              <a:t>2017-02-20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CC6BD-1D37-46B8-9DF2-9670146EBDF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437157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E286A5-2324-4738-820A-84505F37A8C2}" type="datetimeFigureOut">
              <a:rPr lang="pl-PL" smtClean="0"/>
              <a:t>2017-02-20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ECC6BD-1D37-46B8-9DF2-9670146EBDF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605974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l-PL" smtClean="0"/>
              <a:t>POZYCJA WOJEWODY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321451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74171" y="159657"/>
            <a:ext cx="11829143" cy="648788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WOJEWODA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pl-PL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rzedstawiciel Rady Ministrów w województwie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pl-PL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wierzchnik zespolonej administracji rządowej w województwie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pl-PL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rgan nadzoru nad jednostkami samorządu terytorialnego i ich związków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reprezentant Skarbu Państwa w zakresie i na zasadach określonych w ustawach,</a:t>
            </a:r>
          </a:p>
          <a:p>
            <a:pPr marL="0" indent="0">
              <a:buNone/>
            </a:pPr>
            <a:endParaRPr lang="pl-PL" sz="2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pl-PL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pl-PL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adaje statut urzędowi wojewódzkiemu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pl-PL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ydaje akty prawne - ZARZĄDZENIA</a:t>
            </a:r>
            <a:endParaRPr lang="pl-PL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l-PL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63298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17713" y="217715"/>
            <a:ext cx="11640457" cy="641531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Stosunek wojewody do organów administracji niezespolonej:</a:t>
            </a:r>
          </a:p>
          <a:p>
            <a:pPr marL="0" indent="0">
              <a:buNone/>
            </a:pPr>
            <a:endParaRPr lang="pl-PL" sz="2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pl-PL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Wojewoda wobec organów administracji niezespolonej posiada uprawnienia koordynacyjne, opiniodawcze, kontrolne – są to działania nie władcze, przede wszystkim typu kontrolnego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pl-PL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Organy administracji niezespolonej działające na obszarze województwa obowiązane są do: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uzgadniania z wojewodą projektów aktów prawa miejscowego stanowionych przez te organy, (np. przez dyrektorów urzędów morskich)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Zapewnienia zgodności swoich działań z poleceniami wojewody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Składania wojewodzie rocznych informacji, a na żądanie wojewody także bieżących wyjaśnień o swojej działalności na </a:t>
            </a:r>
            <a:r>
              <a:rPr lang="pl-PL" sz="25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obszarze województwa</a:t>
            </a:r>
            <a:endParaRPr lang="pl-PL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9209956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132</Words>
  <Application>Microsoft Office PowerPoint</Application>
  <PresentationFormat>Panoramiczny</PresentationFormat>
  <Paragraphs>16</Paragraphs>
  <Slides>3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Wingdings</vt:lpstr>
      <vt:lpstr>Motyw pakietu Office</vt:lpstr>
      <vt:lpstr>POZYCJA WOJEWODY</vt:lpstr>
      <vt:lpstr>Prezentacja programu PowerPoint</vt:lpstr>
      <vt:lpstr>Prezentacja programu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AKT ADMINISTRACYJNY A AKT NORMATYWNY</dc:title>
  <dc:creator>Aldona</dc:creator>
  <cp:lastModifiedBy>Aldona</cp:lastModifiedBy>
  <cp:revision>15</cp:revision>
  <dcterms:created xsi:type="dcterms:W3CDTF">2017-02-20T21:22:04Z</dcterms:created>
  <dcterms:modified xsi:type="dcterms:W3CDTF">2017-02-20T22:07:19Z</dcterms:modified>
</cp:coreProperties>
</file>