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0" r:id="rId4"/>
    <p:sldId id="274" r:id="rId5"/>
    <p:sldId id="273" r:id="rId6"/>
    <p:sldId id="276" r:id="rId7"/>
    <p:sldId id="275" r:id="rId8"/>
    <p:sldId id="281" r:id="rId9"/>
    <p:sldId id="259" r:id="rId10"/>
    <p:sldId id="261" r:id="rId11"/>
    <p:sldId id="284" r:id="rId12"/>
    <p:sldId id="277" r:id="rId13"/>
    <p:sldId id="278" r:id="rId14"/>
    <p:sldId id="279" r:id="rId15"/>
    <p:sldId id="283" r:id="rId16"/>
    <p:sldId id="268" r:id="rId17"/>
    <p:sldId id="269" r:id="rId18"/>
    <p:sldId id="270" r:id="rId19"/>
    <p:sldId id="272" r:id="rId20"/>
    <p:sldId id="271" r:id="rId21"/>
    <p:sldId id="285" r:id="rId22"/>
    <p:sldId id="258" r:id="rId23"/>
    <p:sldId id="262" r:id="rId24"/>
    <p:sldId id="263" r:id="rId25"/>
    <p:sldId id="264" r:id="rId26"/>
    <p:sldId id="265" r:id="rId27"/>
    <p:sldId id="266" r:id="rId28"/>
    <p:sldId id="267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713E-FF61-4F4C-A3C8-740A305B4506}" type="datetimeFigureOut">
              <a:rPr lang="pl-PL" smtClean="0"/>
              <a:t>2020-03-19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A217-2008-42B8-95FB-5A31217543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5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713E-FF61-4F4C-A3C8-740A305B4506}" type="datetimeFigureOut">
              <a:rPr lang="pl-PL" smtClean="0"/>
              <a:t>2020-03-19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A217-2008-42B8-95FB-5A31217543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00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713E-FF61-4F4C-A3C8-740A305B4506}" type="datetimeFigureOut">
              <a:rPr lang="pl-PL" smtClean="0"/>
              <a:t>2020-03-19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A217-2008-42B8-95FB-5A31217543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690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713E-FF61-4F4C-A3C8-740A305B4506}" type="datetimeFigureOut">
              <a:rPr lang="pl-PL" smtClean="0"/>
              <a:t>2020-03-19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A217-2008-42B8-95FB-5A31217543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472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713E-FF61-4F4C-A3C8-740A305B4506}" type="datetimeFigureOut">
              <a:rPr lang="pl-PL" smtClean="0"/>
              <a:t>2020-03-19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A217-2008-42B8-95FB-5A31217543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140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713E-FF61-4F4C-A3C8-740A305B4506}" type="datetimeFigureOut">
              <a:rPr lang="pl-PL" smtClean="0"/>
              <a:t>2020-03-19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A217-2008-42B8-95FB-5A31217543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75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713E-FF61-4F4C-A3C8-740A305B4506}" type="datetimeFigureOut">
              <a:rPr lang="pl-PL" smtClean="0"/>
              <a:t>2020-03-19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A217-2008-42B8-95FB-5A31217543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623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713E-FF61-4F4C-A3C8-740A305B4506}" type="datetimeFigureOut">
              <a:rPr lang="pl-PL" smtClean="0"/>
              <a:t>2020-03-19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A217-2008-42B8-95FB-5A31217543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301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713E-FF61-4F4C-A3C8-740A305B4506}" type="datetimeFigureOut">
              <a:rPr lang="pl-PL" smtClean="0"/>
              <a:t>2020-03-19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A217-2008-42B8-95FB-5A31217543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673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713E-FF61-4F4C-A3C8-740A305B4506}" type="datetimeFigureOut">
              <a:rPr lang="pl-PL" smtClean="0"/>
              <a:t>2020-03-19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A217-2008-42B8-95FB-5A31217543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96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713E-FF61-4F4C-A3C8-740A305B4506}" type="datetimeFigureOut">
              <a:rPr lang="pl-PL" smtClean="0"/>
              <a:t>2020-03-19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A217-2008-42B8-95FB-5A31217543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47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1713E-FF61-4F4C-A3C8-740A305B4506}" type="datetimeFigureOut">
              <a:rPr lang="pl-PL" smtClean="0"/>
              <a:t>2020-03-19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A217-2008-42B8-95FB-5A31217543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756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User\Downloads\(tapeciarnia.pl)160671_kolorowe_kwiaty_wiosen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57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dzieciecafizyka.pl/przyroda/rosliny/kwiaty/budo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4773"/>
            <a:ext cx="5976664" cy="354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otoforum.gazeta.pl/photo/2/gh/gf/ej8x/3MefJTF31IzaOw2Ew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03856"/>
            <a:ext cx="5472608" cy="368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814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DD4B4397-BBF2-45CF-9621-166F243388C5}"/>
              </a:ext>
            </a:extLst>
          </p:cNvPr>
          <p:cNvSpPr/>
          <p:nvPr/>
        </p:nvSpPr>
        <p:spPr>
          <a:xfrm>
            <a:off x="337667" y="2708920"/>
            <a:ext cx="8468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 to jest zapylanie kwiatów?</a:t>
            </a:r>
          </a:p>
        </p:txBody>
      </p:sp>
    </p:spTree>
    <p:extLst>
      <p:ext uri="{BB962C8B-B14F-4D97-AF65-F5344CB8AC3E}">
        <p14:creationId xmlns:p14="http://schemas.microsoft.com/office/powerpoint/2010/main" val="296947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rp.pl/sites/default/files/Bumblebee-2009-04-19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079" y="-24016"/>
            <a:ext cx="10323025" cy="68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738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ortal.dobresciagi.pl/wp-content/uploads/2012/10/Koliber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00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ykwa.info/img/pobier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551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F12AF13-938F-4B98-B6BB-ACB10DADCFC0}"/>
              </a:ext>
            </a:extLst>
          </p:cNvPr>
          <p:cNvSpPr/>
          <p:nvPr/>
        </p:nvSpPr>
        <p:spPr>
          <a:xfrm>
            <a:off x="971600" y="1305341"/>
            <a:ext cx="741682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 się stanie, gdy dodamy kolorowy barwnik do słoika z wodą, w której znajduje się </a:t>
            </a:r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kwiat cięty?</a:t>
            </a:r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9985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ownloads\wygląd początkowy (bez barwnika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4744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049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poczta.o2.pl/?cmd=getpart&amp;link=6pLqwokxOQUTb6P4SAtPzbabjMsM2OtLTPVaTOshWaZjSMeP3OxPTP2MjMoPTNJ8zcadDMoejNohmYjPTPAcDMZaDNJ8jNZjTMJ8DbadiNs8CMskwAikGAt7nc3KWaI6GKFBGZf7HIx73cFBGdJ7CIa6yKlLyae6jMkMGIbISKfuEU2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4" descr="http://poczta.o2.pl/?cmd=getpart&amp;link=6pLqwokxOQUTb6P4SAtPzbabjMsM2OtLTPVaTOshWaZjSMeP3OxPTP2MjMoPTNJ8zcadDMoejNohmYjPTPAcDMZaDNJ8jNZjTMJ8DbadiNs8CMskwAikGAt7nc3KWaI6GKFBGZf7HIx73cFBGdJ7CIa6yKlLyae6jMkMGIbISKfuEU2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6" descr="http://poczta.o2.pl/?cmd=getpart&amp;link=6pLqwokxOQUTb6P4SAtPzbabjMsM2OtLTPVaTOshWaZjSMeP3OxPTP2MjMoPTNJ8zcadDMoejNohmYjPTPAcDMZaDNJ8jNZjTMJ8DbadiNs8CMskwAikGAt7nc3KWaI6GKFBGZf7HIx73cFBGdJ7CIa6yKlLyae6jMkMGIbISKfuEU2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7415" name="Picture 7" descr="C:\Users\User\Downloads\barwnik (jedna saszetka - + ok. 200 ml)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029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wnloads\proces - począt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374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ownloads\po pół godzinie nic się nie zmienia, dodany został ponownie barwnik - po następnej pół godzinie - włókienka na płatkach lekko zaczynają się barwi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41"/>
            <a:ext cx="5261855" cy="68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63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D755995E-F569-4424-861B-A225B693632C}"/>
              </a:ext>
            </a:extLst>
          </p:cNvPr>
          <p:cNvSpPr/>
          <p:nvPr/>
        </p:nvSpPr>
        <p:spPr>
          <a:xfrm>
            <a:off x="181279" y="2136338"/>
            <a:ext cx="878144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Gdzie możemy znaleźć kwiaty?</a:t>
            </a:r>
          </a:p>
          <a:p>
            <a:pPr algn="ctr"/>
            <a:endParaRPr lang="pl-PL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Jakie znacie rodzaje kwiatów?</a:t>
            </a:r>
          </a:p>
        </p:txBody>
      </p:sp>
    </p:spTree>
    <p:extLst>
      <p:ext uri="{BB962C8B-B14F-4D97-AF65-F5344CB8AC3E}">
        <p14:creationId xmlns:p14="http://schemas.microsoft.com/office/powerpoint/2010/main" val="433028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wnloads\DSC_2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312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3136958-DF60-486C-81BA-D7268BF8A8DF}"/>
              </a:ext>
            </a:extLst>
          </p:cNvPr>
          <p:cNvSpPr/>
          <p:nvPr/>
        </p:nvSpPr>
        <p:spPr>
          <a:xfrm>
            <a:off x="90236" y="2204864"/>
            <a:ext cx="90885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Jakie znacie gatunki kwiatów, </a:t>
            </a:r>
          </a:p>
          <a:p>
            <a:pPr algn="ctr"/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które w Polsce są pod ochroną?</a:t>
            </a:r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5201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itoos.blox.pl/resource/2012_02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428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womkat.edu.pl/files/standaryzacja/grupa25/a.krzyzanowska/krok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46"/>
            <a:ext cx="9396536" cy="701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78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zebiśnie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45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rzylaszczka pospol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114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e/e2/Pulsatilla_vulgaris_Saarland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90"/>
            <a:ext cx="9144000" cy="683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084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upload.wikimedia.org/wikipedia/commons/c/c4/Anemone_nemorosa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9391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20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wiatkwiatow.pl/foto/pierwiosnek-wyniosly-primula-elatior_2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52521" cy="68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8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apetus.pl/obrazki/n/172977_kwiaty-owocowego-drzew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320480" cy="293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wiatkwiatow.pl/userfiles/image/Fio%C5%82ki_ogrodowe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2498"/>
            <a:ext cx="4067944" cy="291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amamaj.pl/wp-content/uploads/2013/06/trujace-kwiaty-doniczkowe-oleande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86" y="3429000"/>
            <a:ext cx="4408827" cy="293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32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3.bp.blogspot.com/-EttKBZ5sBKk/UXBX05YNRkI/AAAAAAAAEW8/MICoL2rmI4c/s1600/Z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" y="16750"/>
            <a:ext cx="9100379" cy="684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51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kt.pl/wiz/WRO/8009378/1/2_WRO_8009378_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76" y="332656"/>
            <a:ext cx="8828524" cy="584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3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wiatkwiatow.pl/userfiles/image/hiacynt_w_dom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2549"/>
            <a:ext cx="5112568" cy="681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6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myloview.pl/fototapety/400/21A3F43/kwiat-galazka-drzewa-owocow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72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l.static.z-dn.net/files/d9e/f079d8dfa5b36e87a054c4eac7e52e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2017"/>
            <a:ext cx="8647060" cy="648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6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opracowania.pl/images/186949/schemat_budowy_ro%C5%9Bliny_okrytonasienn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2280"/>
            <a:ext cx="6429375" cy="71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69803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48</Words>
  <Application>Microsoft Office PowerPoint</Application>
  <PresentationFormat>Pokaz na ekranie (4:3)</PresentationFormat>
  <Paragraphs>7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1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Kasia</cp:lastModifiedBy>
  <cp:revision>12</cp:revision>
  <dcterms:created xsi:type="dcterms:W3CDTF">2016-03-17T08:47:49Z</dcterms:created>
  <dcterms:modified xsi:type="dcterms:W3CDTF">2020-03-19T15:13:01Z</dcterms:modified>
</cp:coreProperties>
</file>