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76" r:id="rId6"/>
    <p:sldId id="261" r:id="rId7"/>
    <p:sldId id="274" r:id="rId8"/>
    <p:sldId id="272" r:id="rId9"/>
    <p:sldId id="269" r:id="rId10"/>
    <p:sldId id="273" r:id="rId11"/>
    <p:sldId id="267" r:id="rId12"/>
    <p:sldId id="268" r:id="rId13"/>
    <p:sldId id="266" r:id="rId14"/>
    <p:sldId id="271" r:id="rId15"/>
    <p:sldId id="270" r:id="rId16"/>
    <p:sldId id="27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F8249D-C534-4590-9CC7-F1FC2483C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918833-5595-4377-B9F2-4786F3AD3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92416A-99A5-4BBE-BD35-C0B8569D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1B45F2-B5B2-496E-874F-51BF53BC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F8EE37-06E3-438C-AE66-559D9495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2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63AD9-89A5-4B1A-9A93-93596A30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782182-D005-4473-8ACF-E88081446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E9205E-DFE1-4A50-B671-B2CD46B3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0992BD-8014-4952-A20F-EB4CEEFA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08DE8D-02CE-4672-893A-19CE0580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72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8F79878-309F-4179-B2EA-3572F653A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7755C28-0FC0-42DB-B021-D4782846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9EA064-FC51-45AC-8F94-BDB9550E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97E46A-FF30-4544-97CB-C45CEC9E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29C63F-1900-48FA-B776-E8CC176E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79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2FB60B-1AA4-46E1-BE9E-22B5C14A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F99D84-9A04-4B56-8F66-BA3ECC07B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23ED22-F2E2-4079-A66C-7C65743A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F0CF63-F75A-4B71-BE4B-8A41C102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74E20F-9958-4F50-8EA6-0AC690F7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30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5043E-A2EC-4CD0-8D94-DD79CBDC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DC4760-3B71-45C8-8071-46637EE3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9737D7-D5C1-4F43-9BD1-943D5310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E22951-FBAE-4C24-9510-8D23B702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3EFFE1-7AFF-4209-BA59-2418DB3F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2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C9760-CA1C-4FC2-8CAD-0D8F3F1C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CBA70-D9DB-4675-9E36-3551D1CE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B296DA-8F31-4499-BD2F-87FFF9C18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ABEFAC-7D4C-4089-A32F-970681F4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EF41A6-DD3A-4BE4-98E9-47754616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2C615F-1FAA-4378-B966-8F4592FF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0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CEFCA-6496-4467-9756-25AE2BF1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128293-C1FC-4F92-9740-A524ABA4C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9314C3-83E3-4DD7-BDA1-C9F63C4A1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34D4494-12A0-4374-9194-E5E5FE12B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63E6E5-4897-4B71-B1B7-74BDC3183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48C38EB-3BE4-47C0-87A0-67F5085E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8BD8B8A-4768-4FB8-9DEC-8754B00B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DC4B353-FE0F-4BDE-A50F-0F7F2BCD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2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DFDC0-B4DA-4436-8460-DEBCE0D7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7F05FD-9935-459E-80F2-3792A78C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A090DC-20B7-436B-A6BF-9AA26304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70DC-2CDE-4753-8C54-9E92C4B9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8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EBCC62-AAE0-49BC-8BBE-2658FF9F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4DDA836-5282-4276-B51D-2E5E7857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DA2A52-939C-4239-87AC-4C3188E1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25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F75761-CFF9-429A-A321-DCA66F09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F6B775-43C1-4BB1-AD1D-1F0602449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8CB10E-58FF-4259-B68F-6891B2543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BB3EAA-7C8A-44E4-AB30-9DD47A86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C0B0E0-401D-4924-B728-869EEA56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485231-99D1-4E97-B759-EBE9034B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F2037-2F71-4415-91DE-FACE3793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C7D560E-B9AC-4F5A-BDEE-F7F78A81E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C11A8F-9506-470D-ADBF-92105774D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19201B-7815-4427-9D9A-49AFF39C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A52914-32CD-40CF-9112-4596E88C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A609C9-F9AE-4920-95B2-825B372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42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D46E950-4A41-4AFE-8EBC-36F58C56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33F1E8-E3F4-481D-89BF-E47B5507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465316-DBAB-4CBE-A159-D1083901E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AAB7-24F8-4957-AB4F-193B6975AF8E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2FCC7E-B8F5-4563-A104-7BE012575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3A843C-7D7D-4EB4-93F7-B4DA32CE3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FAC6-D8D2-491B-AB6C-351E035D2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4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hft2cpc520" TargetMode="External"/><Relationship Id="rId2" Type="http://schemas.openxmlformats.org/officeDocument/2006/relationships/hyperlink" Target="https://learningapps.org/watch?v=p2mtc1exn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MBV6CbCR91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164B8D5-32D2-490C-A729-F803D2AAF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1" y="76200"/>
            <a:ext cx="2405384" cy="21907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300B1BE-FAC8-4D6D-B406-69AB13C7C8F8}"/>
              </a:ext>
            </a:extLst>
          </p:cNvPr>
          <p:cNvSpPr txBox="1"/>
          <p:nvPr/>
        </p:nvSpPr>
        <p:spPr>
          <a:xfrm>
            <a:off x="7993175" y="5882861"/>
            <a:ext cx="281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Przygotowała Beata Kałużna</a:t>
            </a:r>
          </a:p>
        </p:txBody>
      </p:sp>
      <p:sp>
        <p:nvSpPr>
          <p:cNvPr id="6" name="Zwój: poziomy 5">
            <a:extLst>
              <a:ext uri="{FF2B5EF4-FFF2-40B4-BE49-F238E27FC236}">
                <a16:creationId xmlns:a16="http://schemas.microsoft.com/office/drawing/2014/main" id="{8B65D211-1444-4DD7-BC55-D1FBB9D81266}"/>
              </a:ext>
            </a:extLst>
          </p:cNvPr>
          <p:cNvSpPr/>
          <p:nvPr/>
        </p:nvSpPr>
        <p:spPr>
          <a:xfrm>
            <a:off x="779987" y="1800225"/>
            <a:ext cx="10632025" cy="4581627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o Dedalu i Ikarze</a:t>
            </a:r>
          </a:p>
          <a:p>
            <a:pPr algn="ctr"/>
            <a:r>
              <a:rPr lang="pl-PL" sz="3600" b="1" dirty="0">
                <a:solidFill>
                  <a:schemeClr val="accent4"/>
                </a:solidFill>
              </a:rPr>
              <a:t>Marzenia o wolności i lataniu.</a:t>
            </a:r>
          </a:p>
          <a:p>
            <a:pPr algn="ctr"/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97076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B4ADE3E-A7E4-4899-A75D-D7642748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Nogolotki</a:t>
            </a:r>
            <a:r>
              <a:rPr lang="pl-PL" b="1" dirty="0"/>
              <a:t>- żaba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ECCC03-5ECF-4790-9A8E-E48DE255CD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W azjatyckiej dżungli żyją latające żaby. Mają szerokie błony pomiędzy palcami. Skacząc z gałęzi na gałąź, rozpłaszczają ciało i rozstawiają łapy  na bok.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7836E4D-8CD8-4A0F-BEA2-EC10E8F7A8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793932"/>
            <a:ext cx="4972050" cy="4236187"/>
          </a:xfrm>
        </p:spPr>
      </p:pic>
    </p:spTree>
    <p:extLst>
      <p:ext uri="{BB962C8B-B14F-4D97-AF65-F5344CB8AC3E}">
        <p14:creationId xmlns:p14="http://schemas.microsoft.com/office/powerpoint/2010/main" val="11145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DFF040-3318-43C7-BBFB-E834C0EE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Jaszczurka indonezyjska - </a:t>
            </a:r>
            <a:r>
              <a:rPr lang="pl-PL" sz="4000" b="1" dirty="0" err="1"/>
              <a:t>draco</a:t>
            </a:r>
            <a:endParaRPr lang="pl-PL" sz="40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485AA40-720A-48F9-9F45-1BA7D2A403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W Azji można spotkać  latające smoki. Są małe i nie zieją  ogniem. Dzięki długim żebrom,  na których jest rozciągnięta skóra, potrafią przelatywać spore  odległości.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D842829-A440-4F7A-B5D5-3D7ACFC373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6782"/>
            <a:ext cx="5320241" cy="39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3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8DD9D5-B98D-40F5-9F57-B9ABB369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14925" cy="1325563"/>
          </a:xfrm>
        </p:spPr>
        <p:txBody>
          <a:bodyPr/>
          <a:lstStyle/>
          <a:p>
            <a:r>
              <a:rPr lang="pl-PL" b="1" dirty="0" err="1"/>
              <a:t>Wężolot</a:t>
            </a:r>
            <a:r>
              <a:rPr lang="pl-PL" b="1" dirty="0"/>
              <a:t>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0DF28DD-672D-4C64-BA4E-DC575467F7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Szybować w powietrzu z drzewa na drzewo umieją też  niektóre azjatyckie węże.</a:t>
            </a:r>
          </a:p>
        </p:txBody>
      </p:sp>
      <p:pic>
        <p:nvPicPr>
          <p:cNvPr id="8" name="Picture 2" descr="Najdziwniejsze zwierzęta latające">
            <a:extLst>
              <a:ext uri="{FF2B5EF4-FFF2-40B4-BE49-F238E27FC236}">
                <a16:creationId xmlns:a16="http://schemas.microsoft.com/office/drawing/2014/main" id="{22339563-81FA-42ED-8BB8-26D1A4D5DD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CF6361D-BE6E-45A2-8517-57C1154D4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05" y="3216985"/>
            <a:ext cx="2867758" cy="34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D7C682-913A-4C1B-9EB6-9955D99C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Latający lemur- lotokot</a:t>
            </a:r>
          </a:p>
        </p:txBody>
      </p:sp>
      <p:sp>
        <p:nvSpPr>
          <p:cNvPr id="7" name="AutoShape 2" descr="Lotokot">
            <a:extLst>
              <a:ext uri="{FF2B5EF4-FFF2-40B4-BE49-F238E27FC236}">
                <a16:creationId xmlns:a16="http://schemas.microsoft.com/office/drawing/2014/main" id="{D3E3B2C8-D786-45D8-9A76-DC71FF986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25" y="538163"/>
            <a:ext cx="86677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Lotokot">
            <a:extLst>
              <a:ext uri="{FF2B5EF4-FFF2-40B4-BE49-F238E27FC236}">
                <a16:creationId xmlns:a16="http://schemas.microsoft.com/office/drawing/2014/main" id="{6D136D27-7237-4294-9795-A4CCF1411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4525" y="690563"/>
            <a:ext cx="86677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743A55-279B-4AE0-877C-DADD78612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0" y="762611"/>
            <a:ext cx="4117975" cy="533277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B7922EA-49BE-4E3E-B358-0B124E0F6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76550"/>
            <a:ext cx="4346112" cy="32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F270A3-1293-494E-B56C-811BAB73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Nietoperz latający ssak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DDA1E2-8A51-4BD3-A7BC-818A9DF81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5" y="2266034"/>
            <a:ext cx="5567044" cy="38930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C9A6CFD-D761-48CD-907F-E0F12C1ED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37" y="292528"/>
            <a:ext cx="5249040" cy="48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2F1C38-DE51-460D-85BB-CF67923B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36550"/>
            <a:ext cx="5715000" cy="1325563"/>
          </a:xfrm>
        </p:spPr>
        <p:txBody>
          <a:bodyPr/>
          <a:lstStyle/>
          <a:p>
            <a:r>
              <a:rPr lang="pl-PL" b="1" dirty="0"/>
              <a:t>Latające ryby - ptaszory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743649-E25A-4FA0-9DA4-13AE66178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68" y="1990725"/>
            <a:ext cx="7134743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5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B95775-4682-42DB-9748-FC2BE57A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Wykonaj zadania: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4FDE387-DC65-464E-8C4E-71D6E5F7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425"/>
            <a:ext cx="10515600" cy="3538538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https://learningapps.org/watch?v=p2mtc1exn20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3"/>
              </a:rPr>
              <a:t>https://learningapps.org/watch?v=phft2cpc520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A teraz czas na wypełnienie kart pracy:</a:t>
            </a:r>
          </a:p>
          <a:p>
            <a:endParaRPr lang="pl-PL" dirty="0"/>
          </a:p>
          <a:p>
            <a:endParaRPr lang="pl-PL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5DFEB5FF-3A62-4EBC-8CAB-4AEDBCD9FF10}"/>
              </a:ext>
            </a:extLst>
          </p:cNvPr>
          <p:cNvCxnSpPr>
            <a:cxnSpLocks/>
          </p:cNvCxnSpPr>
          <p:nvPr/>
        </p:nvCxnSpPr>
        <p:spPr>
          <a:xfrm>
            <a:off x="3714750" y="1228725"/>
            <a:ext cx="0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2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499418F-4420-4BEF-8D77-EEC7C8F5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NACOBEZU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59DDB2FA-F09D-4687-9070-777D582647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36" y="1126331"/>
            <a:ext cx="4340487" cy="43513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39D2BAA7-08F0-4DDB-8838-9F327AF066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Będę zwracała uwagę na to, czy:</a:t>
            </a:r>
          </a:p>
          <a:p>
            <a:pPr>
              <a:buFontTx/>
              <a:buChar char="-"/>
            </a:pPr>
            <a:r>
              <a:rPr lang="pl-PL" b="1" dirty="0"/>
              <a:t>wiesz, jak mają na imię, bohaterowie dzisiejszej historii,</a:t>
            </a:r>
          </a:p>
          <a:p>
            <a:pPr>
              <a:buFontTx/>
              <a:buChar char="-"/>
            </a:pPr>
            <a:r>
              <a:rPr lang="pl-PL" b="1" dirty="0"/>
              <a:t>znasz kolejność wydarzeń usłyszanej historii,</a:t>
            </a:r>
          </a:p>
          <a:p>
            <a:pPr>
              <a:buFontTx/>
              <a:buChar char="-"/>
            </a:pPr>
            <a:r>
              <a:rPr lang="pl-PL" b="1" dirty="0"/>
              <a:t>wiesz, co to jest rzeczownik i potrafisz je wskazać,</a:t>
            </a:r>
          </a:p>
          <a:p>
            <a:pPr>
              <a:buFontTx/>
              <a:buChar char="-"/>
            </a:pPr>
            <a:r>
              <a:rPr lang="pl-PL" b="1" dirty="0"/>
              <a:t>potrafisz wymienić 2-3 zwierzęta, które potrafią latać.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65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5DD1A-C317-4817-8091-D8C904D5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7024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Dzisiaj poznacie historię Dedala I Ikara, mitycznych lotników.</a:t>
            </a:r>
          </a:p>
        </p:txBody>
      </p:sp>
      <p:sp>
        <p:nvSpPr>
          <p:cNvPr id="4" name="Zwój: poziomy 3">
            <a:extLst>
              <a:ext uri="{FF2B5EF4-FFF2-40B4-BE49-F238E27FC236}">
                <a16:creationId xmlns:a16="http://schemas.microsoft.com/office/drawing/2014/main" id="{FC687102-9B58-483B-AB8B-13250B8D4DB9}"/>
              </a:ext>
            </a:extLst>
          </p:cNvPr>
          <p:cNvSpPr/>
          <p:nvPr/>
        </p:nvSpPr>
        <p:spPr>
          <a:xfrm>
            <a:off x="509587" y="1343025"/>
            <a:ext cx="11172825" cy="4767263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>
                <a:solidFill>
                  <a:schemeClr val="accent4"/>
                </a:solidFill>
              </a:rPr>
              <a:t>Mit  - opowieść o życiu starożytnych bogów, legendarnych bohaterów, próbująca wyjaśnić narodziny świata i człowieka, powstania krajów i miast oraz sprawy walki  dobra i zła.</a:t>
            </a:r>
          </a:p>
        </p:txBody>
      </p:sp>
    </p:spTree>
    <p:extLst>
      <p:ext uri="{BB962C8B-B14F-4D97-AF65-F5344CB8AC3E}">
        <p14:creationId xmlns:p14="http://schemas.microsoft.com/office/powerpoint/2010/main" val="160204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A04A31F-1362-44AB-9CD3-77E01AD1793F}"/>
              </a:ext>
            </a:extLst>
          </p:cNvPr>
          <p:cNvSpPr/>
          <p:nvPr/>
        </p:nvSpPr>
        <p:spPr>
          <a:xfrm>
            <a:off x="366059" y="2099322"/>
            <a:ext cx="367857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hlinkClick r:id="rId2"/>
              </a:rPr>
              <a:t>https://youtu.be/MBV6CbCR91U</a:t>
            </a:r>
            <a:r>
              <a:rPr lang="pl-PL" sz="2000" dirty="0"/>
              <a:t> 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4665FE5-008A-499C-88FE-E94CF95EF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/>
          <a:stretch/>
        </p:blipFill>
        <p:spPr>
          <a:xfrm>
            <a:off x="4408249" y="1428276"/>
            <a:ext cx="4563392" cy="26963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A1EFDF6-A422-46C4-997D-C93AF7999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3137549"/>
            <a:ext cx="2461405" cy="365193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8910090-F1E7-43A2-9CE2-DAA7A3105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68" y="4374268"/>
            <a:ext cx="4739946" cy="2483732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8C6279F-1CA8-401E-A4CB-9E99CAC6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91" y="300774"/>
            <a:ext cx="8067675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Obejrzyjcie  mit o Dedalu i Ikarze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27DDCDEE-24A8-4013-8236-36FBD8CFA4E8}"/>
              </a:ext>
            </a:extLst>
          </p:cNvPr>
          <p:cNvCxnSpPr>
            <a:cxnSpLocks/>
          </p:cNvCxnSpPr>
          <p:nvPr/>
        </p:nvCxnSpPr>
        <p:spPr>
          <a:xfrm flipH="1">
            <a:off x="2705100" y="1333500"/>
            <a:ext cx="257175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2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91CD59E-DDA9-4D74-82E9-E58D35F4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21270"/>
            <a:ext cx="10515600" cy="429577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Dedalowi i Ikarowi nie udało się zrealizować marzenia o lataniu, ale przez następne lata ludzie patrzyli w niebo, podziwiali latające ptaki i pragnęli być jak one. </a:t>
            </a:r>
          </a:p>
          <a:p>
            <a:r>
              <a:rPr lang="pl-PL" dirty="0"/>
              <a:t>Minęło wiele lat zanim człowiek zrealizował marzenia Dedala i Ikara i wzbił się w niebo. Pierwsze pojazdy latające próbował zbudować Leonardo Da Vinci, nie udało się jednać nimi latać . </a:t>
            </a:r>
          </a:p>
          <a:p>
            <a:r>
              <a:rPr lang="pl-PL" dirty="0"/>
              <a:t>Później ludzie tworzyli balony unoszące się dzięki ciepłemu powietrzu, następnie szybowce, a w 1903 r udało się polecieć po raz pierwszy samolotem. Pierwszy lot trwał 12 sekund.  </a:t>
            </a:r>
          </a:p>
          <a:p>
            <a:pPr marL="0" indent="0">
              <a:buNone/>
            </a:pPr>
            <a:r>
              <a:rPr lang="pl-PL" dirty="0"/>
              <a:t>   O  historii lotnictwa  mówiliście już wcześniej .</a:t>
            </a:r>
          </a:p>
        </p:txBody>
      </p:sp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C69AE9E2-EDD1-4295-B55F-6FCE57882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1" r="19786"/>
          <a:stretch/>
        </p:blipFill>
        <p:spPr>
          <a:xfrm>
            <a:off x="1257469" y="4617044"/>
            <a:ext cx="1971506" cy="20838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0E3E13A-A239-48A1-9B4B-ACEB2C89D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4" y="4617044"/>
            <a:ext cx="2685410" cy="2135838"/>
          </a:xfrm>
          <a:prstGeom prst="rect">
            <a:avLst/>
          </a:prstGeom>
        </p:spPr>
      </p:pic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6F8016C2-4869-47BF-90F9-34F15E9F1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70" y="4617044"/>
            <a:ext cx="2685410" cy="21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4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wój: poziomy 6">
            <a:extLst>
              <a:ext uri="{FF2B5EF4-FFF2-40B4-BE49-F238E27FC236}">
                <a16:creationId xmlns:a16="http://schemas.microsoft.com/office/drawing/2014/main" id="{69784788-FB39-431E-8289-6B9287292B4C}"/>
              </a:ext>
            </a:extLst>
          </p:cNvPr>
          <p:cNvSpPr/>
          <p:nvPr/>
        </p:nvSpPr>
        <p:spPr>
          <a:xfrm>
            <a:off x="342900" y="-190500"/>
            <a:ext cx="11220450" cy="4752975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solidFill>
                  <a:schemeClr val="accent4"/>
                </a:solidFill>
              </a:rPr>
              <a:t>Zwierzęta które potrafią latać.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FD46D08-B145-4E36-A376-D0C91CF9C56A}"/>
              </a:ext>
            </a:extLst>
          </p:cNvPr>
          <p:cNvSpPr/>
          <p:nvPr/>
        </p:nvSpPr>
        <p:spPr>
          <a:xfrm>
            <a:off x="857250" y="4667250"/>
            <a:ext cx="10839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4"/>
                </a:solidFill>
              </a:rPr>
              <a:t>Wzbić się w powietrze potrafią tyko nieliczni. Wśród zwierząt sztukę latania posiadły ptaki, owady oraz nietoperze. Wiele zwierząt potrafi jednak poruszać się lotem ślizgowym, czyli łagodnie opadać z wyżej położonych miejsc na niższe. </a:t>
            </a:r>
          </a:p>
        </p:txBody>
      </p:sp>
    </p:spTree>
    <p:extLst>
      <p:ext uri="{BB962C8B-B14F-4D97-AF65-F5344CB8AC3E}">
        <p14:creationId xmlns:p14="http://schemas.microsoft.com/office/powerpoint/2010/main" val="386746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208CA-6A5C-45E6-9C1E-AC0336BF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21062" cy="1325563"/>
          </a:xfrm>
        </p:spPr>
        <p:txBody>
          <a:bodyPr/>
          <a:lstStyle/>
          <a:p>
            <a:r>
              <a:rPr lang="pl-PL" b="1" dirty="0"/>
              <a:t>Owady – są dobrymi lotnikami.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A4B32B-BBB6-4016-8563-12D4738A0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37" y="746555"/>
            <a:ext cx="2597363" cy="255935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EA57EEF-7D4A-4278-92B5-0933E1AC1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7112"/>
            <a:ext cx="3021991" cy="21419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E10D556-C1D1-4906-A4F0-652FAAE14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1" y="4449153"/>
            <a:ext cx="3352801" cy="228190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C80179B-7B29-469C-86FA-D466A93F3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1" y="4244975"/>
            <a:ext cx="3438525" cy="22479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8C197C6-9FBB-4074-9589-CE151A840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37" y="1987283"/>
            <a:ext cx="3513844" cy="202540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B489D96-3A67-4038-BB55-CA72E460A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33" y="4244975"/>
            <a:ext cx="3241020" cy="22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7BF047-D9A2-432A-9334-A5AB7DC9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1" y="365124"/>
            <a:ext cx="5876150" cy="1325563"/>
          </a:xfrm>
        </p:spPr>
        <p:txBody>
          <a:bodyPr>
            <a:normAutofit/>
          </a:bodyPr>
          <a:lstStyle/>
          <a:p>
            <a:r>
              <a:rPr lang="pl-PL" b="1" dirty="0"/>
              <a:t> Ptaki – szybują po niebie.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208495-4520-4654-8C1A-BE53EB182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1" y="1690688"/>
            <a:ext cx="5150858" cy="3429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2E05D59-10CF-4365-B65E-DC23DA1EC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75" y="208054"/>
            <a:ext cx="5271586" cy="29652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303646F-CE50-4162-9B67-E6B0A2B0D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3583934"/>
            <a:ext cx="5150858" cy="31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9C4E7-6A4F-4803-BA54-B74917E1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81900" cy="1325563"/>
          </a:xfrm>
        </p:spPr>
        <p:txBody>
          <a:bodyPr/>
          <a:lstStyle/>
          <a:p>
            <a:r>
              <a:rPr lang="pl-PL" b="1" dirty="0"/>
              <a:t>Polatuchy- latające wiewiórki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4ADD64C-09AF-4001-BE73-51A050344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825625"/>
            <a:ext cx="5610225" cy="4351338"/>
          </a:xfrm>
        </p:spPr>
        <p:txBody>
          <a:bodyPr/>
          <a:lstStyle/>
          <a:p>
            <a:r>
              <a:rPr lang="pl-PL" b="1" dirty="0"/>
              <a:t>Na północy Europy, pośród wysokich drzew mieszka polatucha zwana latającą wiewiórką. </a:t>
            </a:r>
          </a:p>
          <a:p>
            <a:r>
              <a:rPr lang="pl-PL" b="1" dirty="0"/>
              <a:t>Potrafi wykonywać bardzo długie skoki pomiędzy drzewami. Umożliwiają jej to szerokie płaty skóry po bokach ciała, między przednimi a tylnymi łapami.</a:t>
            </a:r>
          </a:p>
          <a:p>
            <a:endParaRPr lang="pl-PL" dirty="0"/>
          </a:p>
        </p:txBody>
      </p:sp>
      <p:pic>
        <p:nvPicPr>
          <p:cNvPr id="25" name="Symbol zastępczy zawartości 24">
            <a:extLst>
              <a:ext uri="{FF2B5EF4-FFF2-40B4-BE49-F238E27FC236}">
                <a16:creationId xmlns:a16="http://schemas.microsoft.com/office/drawing/2014/main" id="{66478036-7CEA-49E2-8140-3E2974CE6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03209"/>
            <a:ext cx="54905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23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437</Words>
  <Application>Microsoft Office PowerPoint</Application>
  <PresentationFormat>Panoramiczny</PresentationFormat>
  <Paragraphs>41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NACOBEZU</vt:lpstr>
      <vt:lpstr>Dzisiaj poznacie historię Dedala I Ikara, mitycznych lotników.</vt:lpstr>
      <vt:lpstr>Obejrzyjcie  mit o Dedalu i Ikarze</vt:lpstr>
      <vt:lpstr>Prezentacja programu PowerPoint</vt:lpstr>
      <vt:lpstr>Prezentacja programu PowerPoint</vt:lpstr>
      <vt:lpstr>Owady – są dobrymi lotnikami.</vt:lpstr>
      <vt:lpstr> Ptaki – szybują po niebie. </vt:lpstr>
      <vt:lpstr>Polatuchy- latające wiewiórki</vt:lpstr>
      <vt:lpstr>Nogolotki- żaba</vt:lpstr>
      <vt:lpstr>Jaszczurka indonezyjska - draco</vt:lpstr>
      <vt:lpstr>Wężolot </vt:lpstr>
      <vt:lpstr>Latający lemur- lotokot</vt:lpstr>
      <vt:lpstr>Nietoperz latający ssak</vt:lpstr>
      <vt:lpstr>Latające ryby - ptaszory</vt:lpstr>
      <vt:lpstr>Wykonaj zadania: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Vostro 15</dc:creator>
  <cp:lastModifiedBy>Vostro 15</cp:lastModifiedBy>
  <cp:revision>25</cp:revision>
  <dcterms:created xsi:type="dcterms:W3CDTF">2020-04-20T15:39:39Z</dcterms:created>
  <dcterms:modified xsi:type="dcterms:W3CDTF">2020-04-20T21:56:07Z</dcterms:modified>
</cp:coreProperties>
</file>