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09B25-F2E8-4577-BD1E-EED95DAC4115}" type="datetimeFigureOut">
              <a:rPr lang="hu-HU" smtClean="0"/>
              <a:t>2018. 09. 20.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E1B6E-F7DA-40ED-BBAE-D0D384E99D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8667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09B25-F2E8-4577-BD1E-EED95DAC4115}" type="datetimeFigureOut">
              <a:rPr lang="hu-HU" smtClean="0"/>
              <a:t>2018. 09. 20.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E1B6E-F7DA-40ED-BBAE-D0D384E99D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1544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09B25-F2E8-4577-BD1E-EED95DAC4115}" type="datetimeFigureOut">
              <a:rPr lang="hu-HU" smtClean="0"/>
              <a:t>2018. 09. 20.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E1B6E-F7DA-40ED-BBAE-D0D384E99D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9383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09B25-F2E8-4577-BD1E-EED95DAC4115}" type="datetimeFigureOut">
              <a:rPr lang="hu-HU" smtClean="0"/>
              <a:t>2018. 09. 20.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E1B6E-F7DA-40ED-BBAE-D0D384E99D85}" type="slidenum">
              <a:rPr lang="hu-HU" smtClean="0"/>
              <a:t>‹#›</a:t>
            </a:fld>
            <a:endParaRPr lang="hu-H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25765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09B25-F2E8-4577-BD1E-EED95DAC4115}" type="datetimeFigureOut">
              <a:rPr lang="hu-HU" smtClean="0"/>
              <a:t>2018. 09. 20.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E1B6E-F7DA-40ED-BBAE-D0D384E99D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3780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09B25-F2E8-4577-BD1E-EED95DAC4115}" type="datetimeFigureOut">
              <a:rPr lang="hu-HU" smtClean="0"/>
              <a:t>2018. 09. 20.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E1B6E-F7DA-40ED-BBAE-D0D384E99D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7524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09B25-F2E8-4577-BD1E-EED95DAC4115}" type="datetimeFigureOut">
              <a:rPr lang="hu-HU" smtClean="0"/>
              <a:t>2018. 09. 20.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E1B6E-F7DA-40ED-BBAE-D0D384E99D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9090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09B25-F2E8-4577-BD1E-EED95DAC4115}" type="datetimeFigureOut">
              <a:rPr lang="hu-HU" smtClean="0"/>
              <a:t>2018. 09. 20.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E1B6E-F7DA-40ED-BBAE-D0D384E99D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2438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09B25-F2E8-4577-BD1E-EED95DAC4115}" type="datetimeFigureOut">
              <a:rPr lang="hu-HU" smtClean="0"/>
              <a:t>2018. 09. 20.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E1B6E-F7DA-40ED-BBAE-D0D384E99D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9458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D8AB91F-6893-493D-A41A-23E927D62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F435BD4-6A4F-4D52-BF45-F223BB2C53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FCC5619-5EF0-4D12-A3B5-DB0C07BE5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09B25-F2E8-4577-BD1E-EED95DAC4115}" type="datetimeFigureOut">
              <a:rPr lang="hu-HU" smtClean="0"/>
              <a:t>2018. 09. 20.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D390A19-2EAC-4961-86CA-EE07BE7C4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3725F25-5418-48D3-A90F-7E8D9E102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E1B6E-F7DA-40ED-BBAE-D0D384E99D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9242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09B25-F2E8-4577-BD1E-EED95DAC4115}" type="datetimeFigureOut">
              <a:rPr lang="hu-HU" smtClean="0"/>
              <a:t>2018. 09. 20.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E1B6E-F7DA-40ED-BBAE-D0D384E99D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7287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09B25-F2E8-4577-BD1E-EED95DAC4115}" type="datetimeFigureOut">
              <a:rPr lang="hu-HU" smtClean="0"/>
              <a:t>2018. 09. 20.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E1B6E-F7DA-40ED-BBAE-D0D384E99D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1587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09B25-F2E8-4577-BD1E-EED95DAC4115}" type="datetimeFigureOut">
              <a:rPr lang="hu-HU" smtClean="0"/>
              <a:t>2018. 09. 20.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E1B6E-F7DA-40ED-BBAE-D0D384E99D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0190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09B25-F2E8-4577-BD1E-EED95DAC4115}" type="datetimeFigureOut">
              <a:rPr lang="hu-HU" smtClean="0"/>
              <a:t>2018. 09. 20.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E1B6E-F7DA-40ED-BBAE-D0D384E99D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0030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09B25-F2E8-4577-BD1E-EED95DAC4115}" type="datetimeFigureOut">
              <a:rPr lang="hu-HU" smtClean="0"/>
              <a:t>2018. 09. 20.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E1B6E-F7DA-40ED-BBAE-D0D384E99D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2652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09B25-F2E8-4577-BD1E-EED95DAC4115}" type="datetimeFigureOut">
              <a:rPr lang="hu-HU" smtClean="0"/>
              <a:t>2018. 09. 20.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E1B6E-F7DA-40ED-BBAE-D0D384E99D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0692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09B25-F2E8-4577-BD1E-EED95DAC4115}" type="datetimeFigureOut">
              <a:rPr lang="hu-HU" smtClean="0"/>
              <a:t>2018. 09. 20.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E1B6E-F7DA-40ED-BBAE-D0D384E99D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0387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09B25-F2E8-4577-BD1E-EED95DAC4115}" type="datetimeFigureOut">
              <a:rPr lang="hu-HU" smtClean="0"/>
              <a:t>2018. 09. 20.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E1B6E-F7DA-40ED-BBAE-D0D384E99D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7225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909B25-F2E8-4577-BD1E-EED95DAC4115}" type="datetimeFigureOut">
              <a:rPr lang="hu-HU" smtClean="0"/>
              <a:t>2018. 09. 20.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3DE1B6E-F7DA-40ED-BBAE-D0D384E99D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9411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84D06D4-C50E-47CC-A88D-415841F511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6600" dirty="0" err="1">
                <a:latin typeface="Algerian" panose="04020705040A02060702" pitchFamily="82" charset="0"/>
              </a:rPr>
              <a:t>Materials</a:t>
            </a:r>
            <a:r>
              <a:rPr lang="hu-HU" sz="6600" dirty="0">
                <a:latin typeface="Algerian" panose="04020705040A02060702" pitchFamily="82" charset="0"/>
              </a:rPr>
              <a:t> - anyagok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10459138-F74F-4321-A63B-25D8EF6204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5665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8B8C315-0C62-455F-82BE-B8BFEE4AF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9EC37E0-FDF4-4F4F-88C3-FA383EE1F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822F9D9-B1E2-4AE7-81F5-EDAA30734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6865" y="0"/>
            <a:ext cx="3295135" cy="68580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8834D465-51D8-4C5F-A5C4-D0D767E40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6032" flipH="1">
            <a:off x="301755" y="417368"/>
            <a:ext cx="5986761" cy="38100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C55285F3-93D0-4481-9D6F-821E723B61F1}"/>
              </a:ext>
            </a:extLst>
          </p:cNvPr>
          <p:cNvSpPr txBox="1"/>
          <p:nvPr/>
        </p:nvSpPr>
        <p:spPr>
          <a:xfrm>
            <a:off x="1420837" y="5289452"/>
            <a:ext cx="248998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0" dirty="0"/>
              <a:t>IRON</a:t>
            </a:r>
            <a:r>
              <a:rPr lang="hu-HU" dirty="0"/>
              <a:t>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0164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BF3DFEF-1B16-490E-837A-0F6383589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1DF8900-6257-45F4-A9B7-73F6524C4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45219FA-A994-4F85-BA24-2689D7258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08" y="196948"/>
            <a:ext cx="10241279" cy="6815106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93A9F624-365C-4C92-972B-6F7847858E6F}"/>
              </a:ext>
            </a:extLst>
          </p:cNvPr>
          <p:cNvSpPr txBox="1"/>
          <p:nvPr/>
        </p:nvSpPr>
        <p:spPr>
          <a:xfrm>
            <a:off x="1350498" y="872197"/>
            <a:ext cx="40092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0" b="1" dirty="0"/>
              <a:t>SILK</a:t>
            </a:r>
            <a:r>
              <a:rPr lang="hu-HU" dirty="0"/>
              <a:t> 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C5A2F35E-8A0D-401F-978B-C9693A15EA75}"/>
              </a:ext>
            </a:extLst>
          </p:cNvPr>
          <p:cNvSpPr txBox="1"/>
          <p:nvPr/>
        </p:nvSpPr>
        <p:spPr>
          <a:xfrm>
            <a:off x="7129670" y="4996070"/>
            <a:ext cx="28889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b="1" dirty="0"/>
              <a:t>SELYEM</a:t>
            </a:r>
          </a:p>
        </p:txBody>
      </p:sp>
    </p:spTree>
    <p:extLst>
      <p:ext uri="{BB962C8B-B14F-4D97-AF65-F5344CB8AC3E}">
        <p14:creationId xmlns:p14="http://schemas.microsoft.com/office/powerpoint/2010/main" val="85365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3D719DD-1147-4ABA-907F-1C1F8679B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                             </a:t>
            </a:r>
            <a:r>
              <a:rPr lang="hu-HU" b="1" dirty="0"/>
              <a:t>BŐR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4B55D46-0820-49D2-9D47-C5A065A1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109D8AD-364E-4110-AF40-AB4F98ED44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462"/>
          <a:stretch/>
        </p:blipFill>
        <p:spPr>
          <a:xfrm>
            <a:off x="221565" y="85080"/>
            <a:ext cx="3661117" cy="391621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CEA98F17-992E-4753-94A9-7985BD4F3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22" y="3644234"/>
            <a:ext cx="9198513" cy="306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5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FAA69D3-FBC3-416F-AA45-415819D50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D5C2306-7A5F-4130-B9AA-E4FEAB4E7F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46B0583-1CA6-4ACA-A91F-65D951997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3813"/>
            <a:ext cx="9563605" cy="4989707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7479247B-1B4F-4E9B-8011-969755E8867A}"/>
              </a:ext>
            </a:extLst>
          </p:cNvPr>
          <p:cNvSpPr txBox="1"/>
          <p:nvPr/>
        </p:nvSpPr>
        <p:spPr>
          <a:xfrm>
            <a:off x="2304675" y="4988461"/>
            <a:ext cx="7258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0" dirty="0"/>
              <a:t>STEEL - ACÉL</a:t>
            </a:r>
          </a:p>
        </p:txBody>
      </p:sp>
    </p:spTree>
    <p:extLst>
      <p:ext uri="{BB962C8B-B14F-4D97-AF65-F5344CB8AC3E}">
        <p14:creationId xmlns:p14="http://schemas.microsoft.com/office/powerpoint/2010/main" val="195791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4048E1-0367-41AE-9EB2-45DF48EC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88B0446-05CD-490A-98D8-E976DF684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0DBFF9D-60E8-4D17-AB4E-484214799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802" y="0"/>
            <a:ext cx="4762500" cy="4762500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7B123DB1-0F16-4628-93D3-F697EAD9B10D}"/>
              </a:ext>
            </a:extLst>
          </p:cNvPr>
          <p:cNvSpPr txBox="1"/>
          <p:nvPr/>
        </p:nvSpPr>
        <p:spPr>
          <a:xfrm>
            <a:off x="1800664" y="5134708"/>
            <a:ext cx="72729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/>
              <a:t>GLASS - ÜVEG</a:t>
            </a:r>
          </a:p>
        </p:txBody>
      </p:sp>
    </p:spTree>
    <p:extLst>
      <p:ext uri="{BB962C8B-B14F-4D97-AF65-F5344CB8AC3E}">
        <p14:creationId xmlns:p14="http://schemas.microsoft.com/office/powerpoint/2010/main" val="22479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055E85F-3512-4ACD-BA51-E4AA483AD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9AAF3E5-A553-4AE9-B5B6-84ABE9DE5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63DC919-3C56-48F7-B4A2-A16242B0D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26350" cy="606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70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0469CA0-FD9A-4D3E-9862-51D5C66EB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                                                      </a:t>
            </a:r>
            <a:r>
              <a:rPr lang="hu-HU" sz="7200" b="1" dirty="0"/>
              <a:t>ARANY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E1209D3-E9B1-424C-87F4-E8A02061D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pPr marL="0" indent="0">
              <a:buNone/>
            </a:pPr>
            <a:r>
              <a:rPr lang="hu-HU" sz="8800" dirty="0"/>
              <a:t>GOLD 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0DE7D07-F94F-4431-B8DD-5767272E8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44862" cy="482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5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8702F78-D164-4F4F-8BDC-0952A930B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55A9A53-3EF7-4EA1-940C-10D1E4C94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pPr marL="0" indent="0">
              <a:buNone/>
            </a:pPr>
            <a:r>
              <a:rPr lang="hu-HU" sz="8000" dirty="0"/>
              <a:t>RUBBER - GUMI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1556A35-95D6-4643-9802-DC74CAC57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68309" cy="450131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B888B51D-5D57-4721-89B8-4FA1ABCEA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944" y="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5F9BF3-5C27-4F1A-B4D0-9EBA78C5F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63F9F64-E1D9-4440-929E-95F182E60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sz="6000" b="1" dirty="0"/>
              <a:t>PLASTIC </a:t>
            </a:r>
          </a:p>
          <a:p>
            <a:pPr marL="0" indent="0">
              <a:buNone/>
            </a:pPr>
            <a:endParaRPr lang="hu-HU" sz="6000" b="1" dirty="0"/>
          </a:p>
          <a:p>
            <a:pPr marL="0" indent="0">
              <a:buNone/>
            </a:pPr>
            <a:r>
              <a:rPr lang="hu-HU" sz="6000" b="1" dirty="0"/>
              <a:t>MŰANYAG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D24307F-D831-4453-92E0-36F4C3BA4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0" y="0"/>
            <a:ext cx="61912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3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2D7FE29-B357-45B4-89F7-D69EE3A9C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COTTON</a:t>
            </a:r>
            <a:br>
              <a:rPr lang="hu-HU" b="1" dirty="0"/>
            </a:br>
            <a:r>
              <a:rPr lang="hu-HU" b="1" dirty="0"/>
              <a:t>GYAPOT 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5205256-4810-46B7-90A8-1F6467776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A4A15B85-C0E4-4E61-BA9F-C5A0DD8FF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669" y="1825625"/>
            <a:ext cx="8692662" cy="488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20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731A98-0E60-45AA-80E8-3971ECA1D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A7AA495-1B3C-43ED-8F46-22FE726B9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5162A00-EBBC-48E7-B5A7-5F50663DB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579" y="0"/>
            <a:ext cx="9144000" cy="6858000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CAB0E674-35FF-4C9C-BA3E-1D67556E5A2B}"/>
              </a:ext>
            </a:extLst>
          </p:cNvPr>
          <p:cNvSpPr txBox="1"/>
          <p:nvPr/>
        </p:nvSpPr>
        <p:spPr>
          <a:xfrm>
            <a:off x="1603717" y="492369"/>
            <a:ext cx="4492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600" b="1" dirty="0"/>
              <a:t>STONE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B08C8FFB-C2C6-42F9-9240-3A8F20DF6697}"/>
              </a:ext>
            </a:extLst>
          </p:cNvPr>
          <p:cNvSpPr txBox="1"/>
          <p:nvPr/>
        </p:nvSpPr>
        <p:spPr>
          <a:xfrm>
            <a:off x="7407965" y="5618922"/>
            <a:ext cx="29646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8800" b="1" dirty="0"/>
              <a:t>KŐ</a:t>
            </a:r>
          </a:p>
        </p:txBody>
      </p:sp>
    </p:spTree>
    <p:extLst>
      <p:ext uri="{BB962C8B-B14F-4D97-AF65-F5344CB8AC3E}">
        <p14:creationId xmlns:p14="http://schemas.microsoft.com/office/powerpoint/2010/main" val="197166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F32FA1B-FC3D-4C30-981F-C1B9B35D4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b="1" dirty="0"/>
              <a:t>WOOL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5728107-395E-4D92-A410-11113FDF8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sz="4000" b="1" dirty="0"/>
              <a:t>GYAPJÚ 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4990058-BF8B-4FD8-A12A-04FA32DCF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937" y="0"/>
            <a:ext cx="6596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24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B862294-77F2-4D69-866F-34A8646EF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8AE4BC4-561A-41EF-A8A7-E2B17466D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73306D3-82C2-47F8-A799-28155BEAD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120"/>
            <a:ext cx="8971722" cy="6651879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B4DAE32A-14E6-400D-ABC5-7572EF5279DD}"/>
              </a:ext>
            </a:extLst>
          </p:cNvPr>
          <p:cNvSpPr txBox="1"/>
          <p:nvPr/>
        </p:nvSpPr>
        <p:spPr>
          <a:xfrm>
            <a:off x="8971722" y="1167618"/>
            <a:ext cx="29858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/>
              <a:t>COPPER - RÉZ</a:t>
            </a:r>
          </a:p>
        </p:txBody>
      </p:sp>
    </p:spTree>
    <p:extLst>
      <p:ext uri="{BB962C8B-B14F-4D97-AF65-F5344CB8AC3E}">
        <p14:creationId xmlns:p14="http://schemas.microsoft.com/office/powerpoint/2010/main" val="55789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93588D7-F32E-4816-9799-C164652B7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BC614BB-1F5F-46B5-B0BD-4DC92CB4E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F6F0F7C-1ABF-4573-9FD2-5FBFA58AE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139700"/>
            <a:ext cx="9525000" cy="6353175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3A2BD9AC-AF4B-4A1C-8460-3A7786926626}"/>
              </a:ext>
            </a:extLst>
          </p:cNvPr>
          <p:cNvSpPr txBox="1"/>
          <p:nvPr/>
        </p:nvSpPr>
        <p:spPr>
          <a:xfrm>
            <a:off x="3545058" y="1321356"/>
            <a:ext cx="38826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>
                <a:solidFill>
                  <a:schemeClr val="bg1"/>
                </a:solidFill>
              </a:rPr>
              <a:t>WOOD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97E9932F-468B-4442-B951-EAB53EEBB333}"/>
              </a:ext>
            </a:extLst>
          </p:cNvPr>
          <p:cNvSpPr txBox="1"/>
          <p:nvPr/>
        </p:nvSpPr>
        <p:spPr>
          <a:xfrm>
            <a:off x="3286539" y="4639819"/>
            <a:ext cx="18155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b="1" dirty="0">
                <a:solidFill>
                  <a:schemeClr val="bg1"/>
                </a:solidFill>
              </a:rPr>
              <a:t>FA</a:t>
            </a:r>
          </a:p>
        </p:txBody>
      </p:sp>
    </p:spTree>
    <p:extLst>
      <p:ext uri="{BB962C8B-B14F-4D97-AF65-F5344CB8AC3E}">
        <p14:creationId xmlns:p14="http://schemas.microsoft.com/office/powerpoint/2010/main" val="23242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D0CB1AA-A34A-430E-B4EE-314A941FA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u-HU" sz="6600" b="1" dirty="0"/>
              <a:t>SILVER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37A9976-657D-4FBD-9DBD-644291943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hu-HU" sz="4400" dirty="0"/>
          </a:p>
          <a:p>
            <a:pPr marL="0" indent="0">
              <a:buNone/>
            </a:pPr>
            <a:endParaRPr lang="hu-HU" sz="4400" dirty="0"/>
          </a:p>
          <a:p>
            <a:pPr marL="0" indent="0">
              <a:buNone/>
            </a:pPr>
            <a:r>
              <a:rPr lang="hu-HU" sz="6600" b="1" dirty="0"/>
              <a:t>EZÜST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9618C76-9C9F-4CC6-9DD7-9E54FBAD6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646" y="0"/>
            <a:ext cx="7901354" cy="501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4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3E25562-7BE3-4A7D-93BC-6B72990DA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22D60FA-E7C5-4FC6-8D17-33657B8FC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3E54488-777F-4B14-8EBD-78FF001FE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08BF87F6-8BFD-4058-801E-88910F3B5FE8}"/>
              </a:ext>
            </a:extLst>
          </p:cNvPr>
          <p:cNvSpPr txBox="1"/>
          <p:nvPr/>
        </p:nvSpPr>
        <p:spPr>
          <a:xfrm>
            <a:off x="689316" y="365125"/>
            <a:ext cx="38967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0" dirty="0"/>
              <a:t>PAPER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E0D98E39-C337-4C97-8779-CE7D621E5BD4}"/>
              </a:ext>
            </a:extLst>
          </p:cNvPr>
          <p:cNvSpPr txBox="1"/>
          <p:nvPr/>
        </p:nvSpPr>
        <p:spPr>
          <a:xfrm>
            <a:off x="8083826" y="4969565"/>
            <a:ext cx="32699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600" dirty="0"/>
              <a:t>PAPÍR</a:t>
            </a:r>
          </a:p>
        </p:txBody>
      </p:sp>
    </p:spTree>
    <p:extLst>
      <p:ext uri="{BB962C8B-B14F-4D97-AF65-F5344CB8AC3E}">
        <p14:creationId xmlns:p14="http://schemas.microsoft.com/office/powerpoint/2010/main" val="214783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Cseppecske">
  <a:themeElements>
    <a:clrScheme name="Cseppecske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Cseppecske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seppecske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Cseppecske</Template>
  <TotalTime>49</TotalTime>
  <Words>36</Words>
  <Application>Microsoft Office PowerPoint</Application>
  <PresentationFormat>Szélesvásznú</PresentationFormat>
  <Paragraphs>40</Paragraphs>
  <Slides>17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1" baseType="lpstr">
      <vt:lpstr>Algerian</vt:lpstr>
      <vt:lpstr>Arial</vt:lpstr>
      <vt:lpstr>Tw Cen MT</vt:lpstr>
      <vt:lpstr>Cseppecske</vt:lpstr>
      <vt:lpstr>Materials - anyagok</vt:lpstr>
      <vt:lpstr>PowerPoint-bemutató</vt:lpstr>
      <vt:lpstr>COTTON GYAPOT  </vt:lpstr>
      <vt:lpstr>PowerPoint-bemutató</vt:lpstr>
      <vt:lpstr>WOOL</vt:lpstr>
      <vt:lpstr>PowerPoint-bemutató</vt:lpstr>
      <vt:lpstr>PowerPoint-bemutató</vt:lpstr>
      <vt:lpstr>SILVER</vt:lpstr>
      <vt:lpstr>PowerPoint-bemutató</vt:lpstr>
      <vt:lpstr>PowerPoint-bemutató</vt:lpstr>
      <vt:lpstr>PowerPoint-bemutató</vt:lpstr>
      <vt:lpstr>                             BŐR</vt:lpstr>
      <vt:lpstr>PowerPoint-bemutató</vt:lpstr>
      <vt:lpstr>PowerPoint-bemutató</vt:lpstr>
      <vt:lpstr>PowerPoint-bemutató</vt:lpstr>
      <vt:lpstr>                                                      ARANY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Materials</dc:title>
  <dc:creator>Admin</dc:creator>
  <cp:lastModifiedBy>Admin</cp:lastModifiedBy>
  <cp:revision>7</cp:revision>
  <dcterms:created xsi:type="dcterms:W3CDTF">2018-09-20T19:02:00Z</dcterms:created>
  <dcterms:modified xsi:type="dcterms:W3CDTF">2018-09-20T19:54:28Z</dcterms:modified>
</cp:coreProperties>
</file>