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61708" y="2918011"/>
            <a:ext cx="8980786" cy="1764051"/>
          </a:xfrm>
        </p:spPr>
        <p:txBody>
          <a:bodyPr/>
          <a:lstStyle/>
          <a:p>
            <a:r>
              <a:rPr lang="pl-PL" sz="6600" dirty="0" smtClean="0"/>
              <a:t>Canaletto malarz warszawy</a:t>
            </a:r>
            <a:endParaRPr lang="pl-PL" sz="6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06905" y="5031686"/>
            <a:ext cx="9070848" cy="457201"/>
          </a:xfrm>
        </p:spPr>
        <p:txBody>
          <a:bodyPr>
            <a:normAutofit/>
          </a:bodyPr>
          <a:lstStyle/>
          <a:p>
            <a:r>
              <a:rPr lang="pl-PL" sz="1200" dirty="0" smtClean="0"/>
              <a:t>						Opracowała Bożena </a:t>
            </a:r>
            <a:r>
              <a:rPr lang="pl-PL" sz="1200" dirty="0" err="1" smtClean="0"/>
              <a:t>Grączewska</a:t>
            </a:r>
            <a:endParaRPr lang="pl-PL" sz="1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82" y="201707"/>
            <a:ext cx="4262717" cy="23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4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389966"/>
            <a:ext cx="10058400" cy="1143690"/>
          </a:xfrm>
        </p:spPr>
        <p:txBody>
          <a:bodyPr>
            <a:normAutofit/>
          </a:bodyPr>
          <a:lstStyle/>
          <a:p>
            <a:r>
              <a:rPr lang="pl-PL" sz="2000" dirty="0" smtClean="0"/>
              <a:t>Oto fragment obrazu </a:t>
            </a:r>
            <a:r>
              <a:rPr lang="pl-PL" sz="2000" b="1" dirty="0" smtClean="0"/>
              <a:t>Widok Warszawy od strony Pragi.</a:t>
            </a:r>
            <a:endParaRPr lang="pl-PL" sz="20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46" r="-1004" b="30516"/>
          <a:stretch/>
        </p:blipFill>
        <p:spPr>
          <a:xfrm>
            <a:off x="271183" y="1533655"/>
            <a:ext cx="6533028" cy="5056093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979023" y="1855694"/>
            <a:ext cx="5091953" cy="3539266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  Popatrz na postacie . Mężczyzna, który podpisuje obraz nie jest Bernardo Canaletto, tylko jego synem Lorenzo.</a:t>
            </a:r>
          </a:p>
          <a:p>
            <a:r>
              <a:rPr lang="pl-PL" dirty="0" smtClean="0"/>
              <a:t>Lorenzo patrzy w kierunku siedzącego na krześle mężczyzny ,który wskazuje ręką na stojącego obok pana z psem. Jak myślisz o czym rozmawiają? Możesz ułożyć dialog między nimi.</a:t>
            </a:r>
          </a:p>
          <a:p>
            <a:endParaRPr lang="pl-PL" dirty="0"/>
          </a:p>
          <a:p>
            <a:r>
              <a:rPr lang="pl-PL" dirty="0" smtClean="0"/>
              <a:t>Jeżeli chcesz dowiedzieć się więcej o malarzu Canaletto, czasach ,w których żył i rozwiązać ciekawe zadania polecam książkę Justyny </a:t>
            </a:r>
            <a:r>
              <a:rPr lang="pl-PL" dirty="0" err="1" smtClean="0"/>
              <a:t>Morowiec</a:t>
            </a:r>
            <a:r>
              <a:rPr lang="pl-PL" dirty="0" smtClean="0"/>
              <a:t> „Canaletto malarz Warszawy”.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822" y="-25860"/>
            <a:ext cx="3161266" cy="166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8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1120" y="709417"/>
            <a:ext cx="10058400" cy="1371600"/>
          </a:xfrm>
        </p:spPr>
        <p:txBody>
          <a:bodyPr>
            <a:normAutofit/>
          </a:bodyPr>
          <a:lstStyle/>
          <a:p>
            <a:r>
              <a:rPr lang="pl-PL" sz="2800" dirty="0" smtClean="0"/>
              <a:t>Korzystając z  </a:t>
            </a:r>
            <a:r>
              <a:rPr lang="pl-PL" sz="2800" dirty="0" err="1" smtClean="0"/>
              <a:t>internetu</a:t>
            </a:r>
            <a:r>
              <a:rPr lang="pl-PL" sz="2800" dirty="0" smtClean="0"/>
              <a:t> np. Google </a:t>
            </a:r>
            <a:r>
              <a:rPr lang="pl-PL" sz="2800" dirty="0" err="1" smtClean="0"/>
              <a:t>Maps</a:t>
            </a:r>
            <a:r>
              <a:rPr lang="pl-PL" sz="2800" dirty="0" smtClean="0"/>
              <a:t>, poszukaj zdjęcia, które przedstawiają  miejsca </a:t>
            </a:r>
            <a:r>
              <a:rPr lang="pl-PL" sz="2800" dirty="0"/>
              <a:t>uwiecznione na obrazach Canaletto. Porównaj  co </a:t>
            </a:r>
            <a:r>
              <a:rPr lang="pl-PL" sz="2800" dirty="0" smtClean="0"/>
              <a:t>się zmieniło.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66799" y="2014194"/>
            <a:ext cx="7819293" cy="3837966"/>
          </a:xfrm>
        </p:spPr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341120" y="2368062"/>
            <a:ext cx="9784080" cy="4103075"/>
          </a:xfrm>
        </p:spPr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sz="2000" dirty="0" smtClean="0"/>
              <a:t>Rozwiąż quiz, wybierz prawidłową odpowiedz:</a:t>
            </a:r>
          </a:p>
          <a:p>
            <a:pPr marL="0" indent="0">
              <a:buNone/>
            </a:pPr>
            <a:r>
              <a:rPr lang="pl-PL" sz="2000" b="1" dirty="0" smtClean="0"/>
              <a:t>1                                                             2</a:t>
            </a:r>
          </a:p>
          <a:p>
            <a:r>
              <a:rPr lang="pl-PL" sz="2000" b="1" dirty="0" smtClean="0"/>
              <a:t>Canaletto był :                                  Został nadwornym malarzem:</a:t>
            </a:r>
          </a:p>
          <a:p>
            <a:r>
              <a:rPr lang="pl-PL" sz="2000" dirty="0" smtClean="0"/>
              <a:t>a- Polakiem                                      a- króla  Zygmunta III Wazy</a:t>
            </a:r>
          </a:p>
          <a:p>
            <a:r>
              <a:rPr lang="pl-PL" sz="2000" dirty="0" smtClean="0"/>
              <a:t>b- Włochem                                     b- króla  Kazimierza Wielkiego</a:t>
            </a:r>
          </a:p>
          <a:p>
            <a:r>
              <a:rPr lang="pl-PL" sz="2000" dirty="0" smtClean="0"/>
              <a:t>c- Niemcem                                     c- króla  Stanisława Augusta </a:t>
            </a:r>
          </a:p>
          <a:p>
            <a:pPr marL="0" indent="0">
              <a:buNone/>
            </a:pPr>
            <a:r>
              <a:rPr lang="pl-PL" sz="2000" dirty="0" smtClean="0"/>
              <a:t>                                                             	  Poniatowskiego</a:t>
            </a:r>
            <a:endParaRPr lang="pl-PL" sz="2000" dirty="0"/>
          </a:p>
          <a:p>
            <a:endParaRPr lang="pl-PL" sz="2000" dirty="0" smtClean="0"/>
          </a:p>
          <a:p>
            <a:endParaRPr lang="pl-PL" sz="20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82" y="2188594"/>
            <a:ext cx="3954325" cy="11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2030" y="2602523"/>
            <a:ext cx="11383107" cy="2907322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4431" y="1062318"/>
            <a:ext cx="9718432" cy="5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 smtClean="0"/>
              <a:t>3</a:t>
            </a:r>
          </a:p>
          <a:p>
            <a:r>
              <a:rPr lang="pl-PL" sz="2000" b="1" dirty="0" smtClean="0"/>
              <a:t>Obrazy Canaletto przedstawiały:</a:t>
            </a:r>
          </a:p>
          <a:p>
            <a:r>
              <a:rPr lang="pl-PL" sz="2000" dirty="0" smtClean="0"/>
              <a:t>a- krajobrazy nadmorskie</a:t>
            </a:r>
          </a:p>
          <a:p>
            <a:r>
              <a:rPr lang="pl-PL" sz="2000" dirty="0" smtClean="0"/>
              <a:t>b- góry</a:t>
            </a:r>
          </a:p>
          <a:p>
            <a:r>
              <a:rPr lang="pl-PL" sz="2000" dirty="0" smtClean="0"/>
              <a:t>c- ulice, kościoły, budowle Warszawy</a:t>
            </a:r>
            <a:endParaRPr lang="pl-PL" sz="2000" dirty="0"/>
          </a:p>
          <a:p>
            <a:pPr marL="0" indent="0">
              <a:buNone/>
            </a:pPr>
            <a:r>
              <a:rPr lang="pl-PL" sz="2000" b="1" dirty="0" smtClean="0"/>
              <a:t>4</a:t>
            </a:r>
          </a:p>
          <a:p>
            <a:r>
              <a:rPr lang="pl-PL" sz="2000" b="1" dirty="0" smtClean="0"/>
              <a:t>Canaletto nosił też nazwisko:</a:t>
            </a:r>
          </a:p>
          <a:p>
            <a:r>
              <a:rPr lang="pl-PL" sz="2000" dirty="0" smtClean="0"/>
              <a:t>a- Bellotto</a:t>
            </a:r>
          </a:p>
          <a:p>
            <a:r>
              <a:rPr lang="pl-PL" sz="2000" dirty="0" smtClean="0"/>
              <a:t>b- </a:t>
            </a:r>
            <a:r>
              <a:rPr lang="pl-PL" sz="2000" dirty="0" err="1" smtClean="0"/>
              <a:t>Rafaello</a:t>
            </a:r>
            <a:endParaRPr lang="pl-PL" sz="2000" dirty="0" smtClean="0"/>
          </a:p>
          <a:p>
            <a:r>
              <a:rPr lang="pl-PL" sz="2000" dirty="0" smtClean="0"/>
              <a:t>c- Rubens</a:t>
            </a:r>
          </a:p>
          <a:p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076" y="2043577"/>
            <a:ext cx="5202632" cy="24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7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8565" y="497541"/>
            <a:ext cx="11779623" cy="6091518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							</a:t>
            </a:r>
            <a:br>
              <a:rPr lang="pl-PL" sz="2800" b="1" dirty="0" smtClean="0"/>
            </a:br>
            <a:r>
              <a:rPr lang="pl-PL" sz="2800" b="1" dirty="0" smtClean="0"/>
              <a:t>												</a:t>
            </a:r>
            <a:br>
              <a:rPr lang="pl-PL" sz="2800" b="1" dirty="0" smtClean="0"/>
            </a:br>
            <a:r>
              <a:rPr lang="pl-PL" sz="2800" b="1" dirty="0"/>
              <a:t>	</a:t>
            </a:r>
            <a:r>
              <a:rPr lang="pl-PL" sz="2800" b="1" dirty="0" smtClean="0"/>
              <a:t>					      	Wykonaj ćwiczenia </a:t>
            </a:r>
            <a:br>
              <a:rPr lang="pl-PL" sz="2800" b="1" dirty="0" smtClean="0"/>
            </a:br>
            <a:r>
              <a:rPr lang="pl-PL" sz="2800" b="1" dirty="0" smtClean="0"/>
              <a:t>                                                              rysowania symetrycznego</a:t>
            </a:r>
            <a:r>
              <a:rPr lang="pl-PL" sz="2800" b="1" dirty="0"/>
              <a:t/>
            </a:r>
            <a:br>
              <a:rPr lang="pl-PL" sz="2800" b="1" dirty="0"/>
            </a:br>
            <a:r>
              <a:rPr lang="pl-PL" sz="2800" b="1" dirty="0" smtClean="0"/>
              <a:t>												</a:t>
            </a:r>
            <a:br>
              <a:rPr lang="pl-PL" sz="2800" b="1" dirty="0" smtClean="0"/>
            </a:br>
            <a:r>
              <a:rPr lang="pl-PL" sz="2800" b="1" dirty="0"/>
              <a:t>	</a:t>
            </a:r>
            <a:r>
              <a:rPr lang="pl-PL" sz="2800" b="1" dirty="0" smtClean="0"/>
              <a:t>																		 </a:t>
            </a:r>
            <a:br>
              <a:rPr lang="pl-PL" sz="2800" b="1" dirty="0" smtClean="0"/>
            </a:br>
            <a:r>
              <a:rPr lang="pl-PL" sz="2800" b="1" dirty="0" smtClean="0"/>
              <a:t>								</a:t>
            </a:r>
            <a:br>
              <a:rPr lang="pl-PL" sz="2800" b="1" dirty="0" smtClean="0"/>
            </a:br>
            <a:r>
              <a:rPr lang="pl-PL" sz="2800" b="1" dirty="0" smtClean="0"/>
              <a:t>																																																																			</a:t>
            </a:r>
            <a:r>
              <a:rPr lang="pl-PL" sz="1400" b="1" dirty="0" smtClean="0"/>
              <a:t>Prawidłowe odpowiedzi  quizu:</a:t>
            </a:r>
            <a:br>
              <a:rPr lang="pl-PL" sz="1400" b="1" dirty="0" smtClean="0"/>
            </a:br>
            <a:r>
              <a:rPr lang="pl-PL" sz="1400" b="1" dirty="0"/>
              <a:t>	</a:t>
            </a:r>
            <a:r>
              <a:rPr lang="pl-PL" sz="1400" b="1" dirty="0" smtClean="0"/>
              <a:t>								1-b,   2-c,   3-c,  4- a	</a:t>
            </a:r>
            <a:endParaRPr lang="pl-PL" sz="2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77" y="295835"/>
            <a:ext cx="5521570" cy="6293224"/>
          </a:xfrm>
        </p:spPr>
      </p:pic>
    </p:spTree>
    <p:extLst>
      <p:ext uri="{BB962C8B-B14F-4D97-AF65-F5344CB8AC3E}">
        <p14:creationId xmlns:p14="http://schemas.microsoft.com/office/powerpoint/2010/main" val="427983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54741" y="1102659"/>
            <a:ext cx="10170459" cy="4932381"/>
          </a:xfrm>
        </p:spPr>
        <p:txBody>
          <a:bodyPr>
            <a:normAutofit/>
          </a:bodyPr>
          <a:lstStyle/>
          <a:p>
            <a:r>
              <a:rPr lang="pl-PL" sz="4000" dirty="0" smtClean="0"/>
              <a:t>Dowiesz się kim był Canaletto</a:t>
            </a:r>
          </a:p>
          <a:p>
            <a:r>
              <a:rPr lang="pl-PL" sz="4000" dirty="0" smtClean="0"/>
              <a:t>Będziesz wiedzieć dlaczego nazywamy go „malarzem Warszawy”</a:t>
            </a:r>
          </a:p>
          <a:p>
            <a:r>
              <a:rPr lang="pl-PL" sz="4000" dirty="0" smtClean="0"/>
              <a:t>Poznasz niektóre jego dzieła</a:t>
            </a:r>
          </a:p>
          <a:p>
            <a:r>
              <a:rPr lang="pl-PL" sz="4000" dirty="0" smtClean="0"/>
              <a:t>Możesz wykonać też zadania i ćwiczenia związane z tematem prezentacji</a:t>
            </a:r>
            <a:endParaRPr lang="pl-PL" sz="4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335" y="3373235"/>
            <a:ext cx="1881748" cy="266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4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88105" y="833717"/>
            <a:ext cx="5916707" cy="3590365"/>
          </a:xfrm>
        </p:spPr>
        <p:txBody>
          <a:bodyPr/>
          <a:lstStyle/>
          <a:p>
            <a:r>
              <a:rPr lang="pl-PL" dirty="0" smtClean="0"/>
              <a:t>Bernardo Belotto </a:t>
            </a:r>
            <a:br>
              <a:rPr lang="pl-PL" dirty="0" smtClean="0"/>
            </a:br>
            <a:r>
              <a:rPr lang="pl-PL" sz="2800" dirty="0" smtClean="0"/>
              <a:t>zwany </a:t>
            </a:r>
            <a:r>
              <a:rPr lang="pl-PL" sz="4400" dirty="0" smtClean="0"/>
              <a:t>Canaletto</a:t>
            </a:r>
            <a:r>
              <a:rPr lang="pl-PL" sz="3200" dirty="0" smtClean="0"/>
              <a:t> </a:t>
            </a:r>
            <a:r>
              <a:rPr lang="pl-PL" sz="3200" dirty="0"/>
              <a:t>był </a:t>
            </a:r>
            <a:r>
              <a:rPr lang="pl-PL" sz="3200" dirty="0" smtClean="0"/>
              <a:t>Włochem. Urodził się w1721r.</a:t>
            </a:r>
            <a:br>
              <a:rPr lang="pl-PL" sz="3200" dirty="0" smtClean="0"/>
            </a:br>
            <a:r>
              <a:rPr lang="pl-PL" sz="3200" dirty="0" smtClean="0"/>
              <a:t>Został malarzem.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37882"/>
            <a:ext cx="3979292" cy="6044496"/>
          </a:xfr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865" y="4887144"/>
            <a:ext cx="2572181" cy="155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3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ZANIM PRZYBYŁ DO POLSKI TWORZYŁ OBRAZY MIAST EUROPY .</a:t>
            </a:r>
            <a:endParaRPr lang="pl-PL" sz="2800" b="1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605118" y="4908972"/>
            <a:ext cx="5381947" cy="832921"/>
          </a:xfrm>
        </p:spPr>
        <p:txBody>
          <a:bodyPr>
            <a:normAutofit/>
          </a:bodyPr>
          <a:lstStyle/>
          <a:p>
            <a:r>
              <a:rPr lang="pl-PL" sz="2800" dirty="0" smtClean="0"/>
              <a:t>Widok na weneckie kanały</a:t>
            </a:r>
            <a:endParaRPr lang="pl-PL" sz="2800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2" y="1882588"/>
            <a:ext cx="4834279" cy="2944905"/>
          </a:xfrm>
        </p:spPr>
      </p:pic>
      <p:sp>
        <p:nvSpPr>
          <p:cNvPr id="10" name="Symbol zastępczy tekstu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4"/>
          </p:nvPr>
        </p:nvSpPr>
        <p:spPr>
          <a:xfrm>
            <a:off x="6370320" y="2605864"/>
            <a:ext cx="4754880" cy="3942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smtClean="0"/>
              <a:t>Canaletto tworzył obrazy Wenecji, Wiednia , Monachium, Drezna.</a:t>
            </a:r>
            <a:endParaRPr lang="pl-PL" sz="2800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195" y="3459026"/>
            <a:ext cx="4173260" cy="304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7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Malarstwo Canaletto spodobało się polskiemu królowi Stanisławowi  Poniatowskiemu. </a:t>
            </a:r>
            <a:r>
              <a:rPr lang="pl-PL" sz="2800" dirty="0" smtClean="0"/>
              <a:t>Zatrudnił włoskiego artystę jako nadwornego malarza.</a:t>
            </a:r>
            <a:endParaRPr lang="pl-PL" sz="2800" b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52" y="2014194"/>
            <a:ext cx="3388659" cy="4547971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795682" y="2413659"/>
            <a:ext cx="5329518" cy="4148506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Nadworni malarze </a:t>
            </a:r>
            <a:r>
              <a:rPr lang="pl-PL" sz="2800" dirty="0" smtClean="0"/>
              <a:t>mieli prawo do portretowania rodziny królewskiej i  wykonywali prace malarskie będące zleceniami dworu.</a:t>
            </a:r>
          </a:p>
          <a:p>
            <a:r>
              <a:rPr lang="pl-PL" sz="2800" dirty="0" smtClean="0"/>
              <a:t>Canaletto dostawał od króla stałą pensję, pieniądze na  mieszkanie, powóz i opał.</a:t>
            </a:r>
            <a:endParaRPr lang="pl-PL" sz="28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543" y="1304276"/>
            <a:ext cx="2214281" cy="110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4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470647"/>
            <a:ext cx="10058400" cy="1543547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/>
              <a:t>Canaletto malował sceny z życia miasta Warszawy zawierające wiele szczegółów. </a:t>
            </a:r>
            <a:r>
              <a:rPr lang="pl-PL" sz="2800" dirty="0" smtClean="0"/>
              <a:t>Na jego obrazach pojawiały się warszawskie  ulice, kościoły ,pałace. Obrazy mistrza pomogły w odtworzeniu  zabudowy Warszawy po zniszczeniach II wojny światowej.</a:t>
            </a:r>
            <a:endParaRPr lang="pl-PL" sz="2800" b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2" y="2353235"/>
            <a:ext cx="5738308" cy="3886200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779111" y="3039036"/>
            <a:ext cx="4754880" cy="4784462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Ulica Miodowa</a:t>
            </a:r>
            <a:endParaRPr lang="pl-PL" sz="2800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82" y="3579526"/>
            <a:ext cx="2111188" cy="265990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53" y="5039285"/>
            <a:ext cx="2724376" cy="107710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85864">
            <a:off x="9831190" y="2106604"/>
            <a:ext cx="707112" cy="84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8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3003" y="212288"/>
            <a:ext cx="5918499" cy="1417762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Krakowskie przedmieście w stronę Kolumny Zygmunta</a:t>
            </a:r>
            <a:endParaRPr lang="pl-PL" sz="2800" b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4" y="1630051"/>
            <a:ext cx="5634317" cy="3550024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755071" y="605118"/>
            <a:ext cx="5118681" cy="5382184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800" b="1" dirty="0"/>
              <a:t> </a:t>
            </a:r>
            <a:r>
              <a:rPr lang="pl-PL" sz="2800" b="1" dirty="0" smtClean="0"/>
              <a:t>     Widok na Wilanów</a:t>
            </a:r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158" y="2003613"/>
            <a:ext cx="5297018" cy="398369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4" y="4722875"/>
            <a:ext cx="4948518" cy="317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6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5188" y="1452282"/>
            <a:ext cx="5220154" cy="4625790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b="1" dirty="0" smtClean="0"/>
              <a:t>Elekcja Stanisława Augusta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88" y="884641"/>
            <a:ext cx="5047663" cy="3821830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582851" y="591671"/>
            <a:ext cx="6304349" cy="5889811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Widok Warszawy od strony Pragi.</a:t>
            </a:r>
          </a:p>
          <a:p>
            <a:endParaRPr lang="pl-PL" sz="2800" b="1" dirty="0" smtClean="0"/>
          </a:p>
          <a:p>
            <a:endParaRPr lang="pl-PL" sz="2800" b="1" dirty="0"/>
          </a:p>
          <a:p>
            <a:endParaRPr lang="pl-PL" sz="2800" b="1" dirty="0" smtClean="0"/>
          </a:p>
          <a:p>
            <a:endParaRPr lang="pl-PL" sz="2800" b="1" dirty="0"/>
          </a:p>
          <a:p>
            <a:endParaRPr lang="pl-PL" sz="2800" b="1" dirty="0" smtClean="0"/>
          </a:p>
          <a:p>
            <a:r>
              <a:rPr lang="pl-PL" sz="2800" dirty="0" smtClean="0"/>
              <a:t>Z</a:t>
            </a:r>
            <a:r>
              <a:rPr lang="pl-PL" sz="2000" dirty="0" smtClean="0"/>
              <a:t>anim Praga stała się częścią  Warszawy, była małym miasteczkiem. Za czasów panowania Stanisława Augusta powoli zaczynała rozkwitać. Powstawały nowe ulice ,domy i dwory. Zakładano pracownie rzemieślnicze, otwierano sklepy. W1791r. Stanisław August przyłączył Pragę do Warszawy.</a:t>
            </a:r>
            <a:endParaRPr lang="pl-PL" sz="2800" dirty="0"/>
          </a:p>
          <a:p>
            <a:endParaRPr lang="pl-PL" sz="2000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686" y="1225473"/>
            <a:ext cx="4593690" cy="268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0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b="1" dirty="0" smtClean="0"/>
              <a:t>Król Stanisław August słynął z zamiłowania do nauki i sztuki. </a:t>
            </a:r>
            <a:r>
              <a:rPr lang="pl-PL" sz="2800" dirty="0" smtClean="0"/>
              <a:t>W zamku organizował obiady czwartkowe ,na które zapraszał uczonych ,pisarzy i poetów. Król założył teatr, wybudował Bibliotekę Królewską i kolekcjonował obrazy. Obrazy Canaletta zdobiły sale Zamku Królewskiego.</a:t>
            </a:r>
            <a:endParaRPr lang="pl-PL" sz="28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" y="2568389"/>
            <a:ext cx="5899673" cy="4020670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sz="2800" b="1" dirty="0" smtClean="0"/>
              <a:t>Obrazy Canaletta zgromadzono w oddzielnym pokoju zwanym Pokojem Canaletta.</a:t>
            </a:r>
            <a:endParaRPr lang="pl-PL" sz="28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40392" y="4989255"/>
            <a:ext cx="1546411" cy="143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8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dło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TM03457510[[fn=Mydło]]</Template>
  <TotalTime>386</TotalTime>
  <Words>432</Words>
  <Application>Microsoft Office PowerPoint</Application>
  <PresentationFormat>Panoramiczny</PresentationFormat>
  <Paragraphs>59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6" baseType="lpstr">
      <vt:lpstr>Century Gothic</vt:lpstr>
      <vt:lpstr>Garamond</vt:lpstr>
      <vt:lpstr>Mydło</vt:lpstr>
      <vt:lpstr>Canaletto malarz warszawy</vt:lpstr>
      <vt:lpstr>Prezentacja programu PowerPoint</vt:lpstr>
      <vt:lpstr>Bernardo Belotto  zwany Canaletto był Włochem. Urodził się w1721r. Został malarzem.</vt:lpstr>
      <vt:lpstr>ZANIM PRZYBYŁ DO POLSKI TWORZYŁ OBRAZY MIAST EUROPY .</vt:lpstr>
      <vt:lpstr>Malarstwo Canaletto spodobało się polskiemu królowi Stanisławowi  Poniatowskiemu. Zatrudnił włoskiego artystę jako nadwornego malarza.</vt:lpstr>
      <vt:lpstr>Canaletto malował sceny z życia miasta Warszawy zawierające wiele szczegółów. Na jego obrazach pojawiały się warszawskie  ulice, kościoły ,pałace. Obrazy mistrza pomogły w odtworzeniu  zabudowy Warszawy po zniszczeniach II wojny światowej.</vt:lpstr>
      <vt:lpstr>Krakowskie przedmieście w stronę Kolumny Zygmunta</vt:lpstr>
      <vt:lpstr>     Elekcja Stanisława Augusta</vt:lpstr>
      <vt:lpstr>Król Stanisław August słynął z zamiłowania do nauki i sztuki. W zamku organizował obiady czwartkowe ,na które zapraszał uczonych ,pisarzy i poetów. Król założył teatr, wybudował Bibliotekę Królewską i kolekcjonował obrazy. Obrazy Canaletta zdobiły sale Zamku Królewskiego.</vt:lpstr>
      <vt:lpstr>Oto fragment obrazu Widok Warszawy od strony Pragi.</vt:lpstr>
      <vt:lpstr>Korzystając z  internetu np. Google Maps, poszukaj zdjęcia, które przedstawiają  miejsca uwiecznione na obrazach Canaletto. Porównaj  co się zmieniło.</vt:lpstr>
      <vt:lpstr> </vt:lpstr>
      <vt:lpstr>                                  Wykonaj ćwiczenia                                                                rysowania symetrycznego                                                                                                               Prawidłowe odpowiedzi  quizu:          1-b,   2-c,   3-c,  4- 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Canaletto malarz warszawy</dc:title>
  <dc:creator>Agnieszka</dc:creator>
  <cp:lastModifiedBy>Agnieszka</cp:lastModifiedBy>
  <cp:revision>38</cp:revision>
  <dcterms:created xsi:type="dcterms:W3CDTF">2020-04-26T15:14:08Z</dcterms:created>
  <dcterms:modified xsi:type="dcterms:W3CDTF">2020-05-02T10:35:18Z</dcterms:modified>
</cp:coreProperties>
</file>