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ED8F-1C81-4811-A35D-41351E6A6789}" type="datetimeFigureOut">
              <a:rPr lang="pl-PL" smtClean="0"/>
              <a:pPr/>
              <a:t>23.12.2020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B4375-8803-4A88-8978-94A886FA45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ED8F-1C81-4811-A35D-41351E6A6789}" type="datetimeFigureOut">
              <a:rPr lang="pl-PL" smtClean="0"/>
              <a:pPr/>
              <a:t>23.12.2020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B4375-8803-4A88-8978-94A886FA45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ED8F-1C81-4811-A35D-41351E6A6789}" type="datetimeFigureOut">
              <a:rPr lang="pl-PL" smtClean="0"/>
              <a:pPr/>
              <a:t>23.12.2020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B4375-8803-4A88-8978-94A886FA45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ED8F-1C81-4811-A35D-41351E6A6789}" type="datetimeFigureOut">
              <a:rPr lang="pl-PL" smtClean="0"/>
              <a:pPr/>
              <a:t>23.12.2020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B4375-8803-4A88-8978-94A886FA45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ED8F-1C81-4811-A35D-41351E6A6789}" type="datetimeFigureOut">
              <a:rPr lang="pl-PL" smtClean="0"/>
              <a:pPr/>
              <a:t>23.12.2020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B4375-8803-4A88-8978-94A886FA45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ED8F-1C81-4811-A35D-41351E6A6789}" type="datetimeFigureOut">
              <a:rPr lang="pl-PL" smtClean="0"/>
              <a:pPr/>
              <a:t>23.12.2020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B4375-8803-4A88-8978-94A886FA45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ED8F-1C81-4811-A35D-41351E6A6789}" type="datetimeFigureOut">
              <a:rPr lang="pl-PL" smtClean="0"/>
              <a:pPr/>
              <a:t>23.12.2020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B4375-8803-4A88-8978-94A886FA45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ED8F-1C81-4811-A35D-41351E6A6789}" type="datetimeFigureOut">
              <a:rPr lang="pl-PL" smtClean="0"/>
              <a:pPr/>
              <a:t>23.12.2020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B4375-8803-4A88-8978-94A886FA45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ED8F-1C81-4811-A35D-41351E6A6789}" type="datetimeFigureOut">
              <a:rPr lang="pl-PL" smtClean="0"/>
              <a:pPr/>
              <a:t>23.12.2020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B4375-8803-4A88-8978-94A886FA45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ED8F-1C81-4811-A35D-41351E6A6789}" type="datetimeFigureOut">
              <a:rPr lang="pl-PL" smtClean="0"/>
              <a:pPr/>
              <a:t>23.12.2020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B4375-8803-4A88-8978-94A886FA45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ED8F-1C81-4811-A35D-41351E6A6789}" type="datetimeFigureOut">
              <a:rPr lang="pl-PL" smtClean="0"/>
              <a:pPr/>
              <a:t>23.12.2020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B4375-8803-4A88-8978-94A886FA45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7ED8F-1C81-4811-A35D-41351E6A6789}" type="datetimeFigureOut">
              <a:rPr lang="pl-PL" smtClean="0"/>
              <a:pPr/>
              <a:t>23.12.2020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B4375-8803-4A88-8978-94A886FA453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Biebrzański Park Narodowy</a:t>
            </a:r>
          </a:p>
        </p:txBody>
      </p:sp>
      <p:pic>
        <p:nvPicPr>
          <p:cNvPr id="4" name="Obraz 3" descr="pobrane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260648"/>
            <a:ext cx="2133600" cy="2143125"/>
          </a:xfrm>
          <a:prstGeom prst="rect">
            <a:avLst/>
          </a:prstGeom>
        </p:spPr>
      </p:pic>
      <p:pic>
        <p:nvPicPr>
          <p:cNvPr id="5" name="Obraz 4" descr="pobrane (1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3501008"/>
            <a:ext cx="3312368" cy="266429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Świat ptaków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569371"/>
          </a:xfrm>
        </p:spPr>
        <p:txBody>
          <a:bodyPr/>
          <a:lstStyle/>
          <a:p>
            <a:pPr>
              <a:buNone/>
            </a:pPr>
            <a:r>
              <a:rPr lang="pl-PL" dirty="0"/>
              <a:t>    Dolina Biebrzy jest największą w Polsce ostoją ptaków wodno-błotnych.</a:t>
            </a:r>
          </a:p>
          <a:p>
            <a:pPr>
              <a:buNone/>
            </a:pPr>
            <a:r>
              <a:rPr lang="pl-PL" dirty="0"/>
              <a:t>    180 gatunków ptaków gniazduje nad Biebrzą.</a:t>
            </a:r>
          </a:p>
          <a:p>
            <a:pPr>
              <a:buNone/>
            </a:pPr>
            <a:r>
              <a:rPr lang="pl-PL" dirty="0"/>
              <a:t>    Rozlewiska Biebrzy mają ogromne znaczenie dla ptaków żerujących oraz wypoczywających w czasie corocznych wędrówek.</a:t>
            </a:r>
          </a:p>
          <a:p>
            <a:pPr>
              <a:buNone/>
            </a:pPr>
            <a:r>
              <a:rPr lang="pl-PL" dirty="0"/>
              <a:t>    Występują tu bardzo rzadkie gatunki ptaków jak np. batalion (symbol parku)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images (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620688"/>
            <a:ext cx="3024336" cy="2376264"/>
          </a:xfrm>
        </p:spPr>
      </p:pic>
      <p:pic>
        <p:nvPicPr>
          <p:cNvPr id="5" name="Obraz 4" descr="images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476672"/>
            <a:ext cx="3096344" cy="2376264"/>
          </a:xfrm>
          <a:prstGeom prst="rect">
            <a:avLst/>
          </a:prstGeom>
        </p:spPr>
      </p:pic>
      <p:pic>
        <p:nvPicPr>
          <p:cNvPr id="6" name="Obraz 5" descr="images (1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3501008"/>
            <a:ext cx="3024336" cy="2448272"/>
          </a:xfrm>
          <a:prstGeom prst="rect">
            <a:avLst/>
          </a:prstGeom>
        </p:spPr>
      </p:pic>
      <p:pic>
        <p:nvPicPr>
          <p:cNvPr id="7" name="Obraz 6" descr="images (19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6056" y="3356992"/>
            <a:ext cx="3024336" cy="237626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Świat zwierząt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    Dolinę rzeki zamieszkuje 48 gatunków ssaków takich jak: wydry, bobry, borsuki, gronostaje, jenoty, lisy, kuny, łasice, wilki…</a:t>
            </a:r>
          </a:p>
          <a:p>
            <a:pPr>
              <a:buNone/>
            </a:pPr>
            <a:r>
              <a:rPr lang="pl-PL" dirty="0"/>
              <a:t>    Bardzo dużą populację stanowią łosie – ok. 400 sztuk.</a:t>
            </a:r>
          </a:p>
          <a:p>
            <a:pPr>
              <a:buNone/>
            </a:pPr>
            <a:r>
              <a:rPr lang="pl-PL" dirty="0"/>
              <a:t>    Występuje tu również 12 gatunków płazów, </a:t>
            </a:r>
          </a:p>
          <a:p>
            <a:pPr>
              <a:buNone/>
            </a:pPr>
            <a:r>
              <a:rPr lang="pl-PL" dirty="0"/>
              <a:t>    5 gadów, 500 gatunków motyli.</a:t>
            </a:r>
          </a:p>
          <a:p>
            <a:pPr>
              <a:buNone/>
            </a:pPr>
            <a:r>
              <a:rPr lang="pl-PL" dirty="0"/>
              <a:t>    W rzece pływa 36 gatunków ryb.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images (1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548680"/>
            <a:ext cx="3456384" cy="2376264"/>
          </a:xfrm>
        </p:spPr>
      </p:pic>
      <p:pic>
        <p:nvPicPr>
          <p:cNvPr id="5" name="Obraz 4" descr="images (1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501008"/>
            <a:ext cx="3312368" cy="2664296"/>
          </a:xfrm>
          <a:prstGeom prst="rect">
            <a:avLst/>
          </a:prstGeom>
        </p:spPr>
      </p:pic>
      <p:pic>
        <p:nvPicPr>
          <p:cNvPr id="6" name="Obraz 5" descr="pobrane (2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6" y="692696"/>
            <a:ext cx="2952328" cy="2088232"/>
          </a:xfrm>
          <a:prstGeom prst="rect">
            <a:avLst/>
          </a:prstGeom>
        </p:spPr>
      </p:pic>
      <p:pic>
        <p:nvPicPr>
          <p:cNvPr id="7" name="Obraz 6" descr="images (26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03648" y="3501008"/>
            <a:ext cx="2376264" cy="26098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Turystyka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/>
              <a:t>    Biebrzański Park Narodowy ma do zaoferowania 600 km szlaków turystycznych pieszych, rowerowych, kajakowych np. ,,Szlak Bociani,, czy spływ Biebrzą.</a:t>
            </a:r>
          </a:p>
          <a:p>
            <a:pPr>
              <a:buNone/>
            </a:pPr>
            <a:r>
              <a:rPr lang="pl-PL" dirty="0"/>
              <a:t>    Atrakcją jest ścisły rezerwat przyrody Czerwone Bagno, Bagno Ławki, Uroczysko Grzędy czy Carska Droga.</a:t>
            </a:r>
          </a:p>
          <a:p>
            <a:pPr>
              <a:buNone/>
            </a:pPr>
            <a:r>
              <a:rPr lang="pl-PL" dirty="0"/>
              <a:t>    W parku znajduje się wiele ścieżek dydaktycznych.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725144"/>
            <a:ext cx="3024336" cy="1944216"/>
          </a:xfrm>
          <a:prstGeom prst="rect">
            <a:avLst/>
          </a:prstGeom>
        </p:spPr>
      </p:pic>
      <p:pic>
        <p:nvPicPr>
          <p:cNvPr id="7" name="Obraz 6" descr="images (3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88640"/>
            <a:ext cx="3384376" cy="2088232"/>
          </a:xfrm>
          <a:prstGeom prst="rect">
            <a:avLst/>
          </a:prstGeom>
        </p:spPr>
      </p:pic>
      <p:pic>
        <p:nvPicPr>
          <p:cNvPr id="8" name="Obraz 7" descr="images (3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260648"/>
            <a:ext cx="3168352" cy="2232248"/>
          </a:xfrm>
          <a:prstGeom prst="rect">
            <a:avLst/>
          </a:prstGeom>
        </p:spPr>
      </p:pic>
      <p:pic>
        <p:nvPicPr>
          <p:cNvPr id="9" name="Obraz 8" descr="images (3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11760" y="2420888"/>
            <a:ext cx="3096344" cy="2160240"/>
          </a:xfrm>
          <a:prstGeom prst="rect">
            <a:avLst/>
          </a:prstGeom>
        </p:spPr>
      </p:pic>
      <p:pic>
        <p:nvPicPr>
          <p:cNvPr id="10" name="Obraz 9" descr="images (32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24128" y="4365104"/>
            <a:ext cx="3096344" cy="223224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Inne Atrakcje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    Goniądz – małe miasteczko położone nad Biebrzą. Pełne jest uroczych zakątków i zabytków dawnej architektury. Jest doskonałym punktem wypadowym na bagienne tereny Biebrzy.  </a:t>
            </a:r>
          </a:p>
          <a:p>
            <a:pPr>
              <a:buNone/>
            </a:pPr>
            <a:r>
              <a:rPr lang="pl-PL" dirty="0"/>
              <a:t>    Twierdza Osowiec z II połowy XIX wieku znana z 6,5 miesięcznej obrony podczas I Wojny Światowej. Nigdy nie została zdobyta.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t_aS9Okf86yj-uYwwbsERMGlJDZ_-lKQ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20072" y="548680"/>
            <a:ext cx="2952328" cy="2808312"/>
          </a:xfrm>
        </p:spPr>
      </p:pic>
      <p:pic>
        <p:nvPicPr>
          <p:cNvPr id="5" name="Obraz 4" descr="gakL-e1ewXVpaWzwQHEBUgtkCtpUEDR-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04664"/>
            <a:ext cx="3240360" cy="2448272"/>
          </a:xfrm>
          <a:prstGeom prst="rect">
            <a:avLst/>
          </a:prstGeom>
        </p:spPr>
      </p:pic>
      <p:pic>
        <p:nvPicPr>
          <p:cNvPr id="6" name="Obraz 5" descr="pobrane (2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4149080"/>
            <a:ext cx="2987824" cy="2304256"/>
          </a:xfrm>
          <a:prstGeom prst="rect">
            <a:avLst/>
          </a:prstGeom>
        </p:spPr>
      </p:pic>
      <p:pic>
        <p:nvPicPr>
          <p:cNvPr id="7" name="Obraz 6" descr="pobrane (2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08104" y="4005064"/>
            <a:ext cx="3240360" cy="2232248"/>
          </a:xfrm>
          <a:prstGeom prst="rect">
            <a:avLst/>
          </a:prstGeom>
        </p:spPr>
      </p:pic>
      <p:pic>
        <p:nvPicPr>
          <p:cNvPr id="8" name="Obraz 7" descr="images (36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75856" y="3068960"/>
            <a:ext cx="1847850" cy="246697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>
              <a:buNone/>
            </a:pPr>
            <a:r>
              <a:rPr lang="pl-PL" sz="4000" dirty="0"/>
              <a:t>   D z i ę k u j ę</a:t>
            </a:r>
          </a:p>
          <a:p>
            <a:endParaRPr lang="pl-PL" sz="4000" dirty="0"/>
          </a:p>
          <a:p>
            <a:endParaRPr lang="pl-PL" sz="4000" dirty="0"/>
          </a:p>
          <a:p>
            <a:pPr>
              <a:buNone/>
            </a:pPr>
            <a:r>
              <a:rPr lang="pl-PL" sz="4000" dirty="0"/>
              <a:t>        </a:t>
            </a:r>
            <a:r>
              <a:rPr lang="pl-PL" dirty="0"/>
              <a:t>Barbara Chodowska</a:t>
            </a:r>
            <a:endParaRPr lang="pl-PL" sz="4000" dirty="0"/>
          </a:p>
        </p:txBody>
      </p:sp>
      <p:pic>
        <p:nvPicPr>
          <p:cNvPr id="4" name="Obraz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980728"/>
            <a:ext cx="3024336" cy="273630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Położenie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/>
              <a:t>    Biebrzański Park Narodowy to jeden z 23     parków narodowych w Polsce. </a:t>
            </a:r>
          </a:p>
          <a:p>
            <a:pPr>
              <a:buNone/>
            </a:pPr>
            <a:r>
              <a:rPr lang="pl-PL" dirty="0"/>
              <a:t>    Utworzony został 9 września 1993 roku.</a:t>
            </a:r>
          </a:p>
          <a:p>
            <a:pPr>
              <a:buNone/>
            </a:pPr>
            <a:r>
              <a:rPr lang="pl-PL" dirty="0"/>
              <a:t>    Jest największym Parkiem w Polsce.</a:t>
            </a:r>
          </a:p>
          <a:p>
            <a:pPr>
              <a:buNone/>
            </a:pPr>
            <a:r>
              <a:rPr lang="pl-PL" dirty="0"/>
              <a:t>    Jego powierzchnia to 592,23 km2.</a:t>
            </a:r>
          </a:p>
          <a:p>
            <a:pPr>
              <a:buNone/>
            </a:pPr>
            <a:r>
              <a:rPr lang="pl-PL" dirty="0"/>
              <a:t>    Powierzchnia otuliny to 668,24 km2.</a:t>
            </a:r>
          </a:p>
          <a:p>
            <a:pPr>
              <a:buNone/>
            </a:pPr>
            <a:r>
              <a:rPr lang="pl-PL" dirty="0"/>
              <a:t>    Położony jest w woj. podlaskim na terenach</a:t>
            </a:r>
          </a:p>
          <a:p>
            <a:pPr>
              <a:buNone/>
            </a:pPr>
            <a:r>
              <a:rPr lang="pl-PL" dirty="0"/>
              <a:t>    Kotliny Biebrzańskiej.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pobrane (1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4048" y="404664"/>
            <a:ext cx="3024336" cy="2376264"/>
          </a:xfrm>
        </p:spPr>
      </p:pic>
      <p:pic>
        <p:nvPicPr>
          <p:cNvPr id="5" name="Obraz 4" descr="238px-Podlaskie_Voivodeship_Relief_location_map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3140968"/>
            <a:ext cx="2266950" cy="3190875"/>
          </a:xfrm>
          <a:prstGeom prst="rect">
            <a:avLst/>
          </a:prstGeom>
        </p:spPr>
      </p:pic>
      <p:pic>
        <p:nvPicPr>
          <p:cNvPr id="6" name="Obraz 5" descr="pobrane (1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476672"/>
            <a:ext cx="3024336" cy="2664296"/>
          </a:xfrm>
          <a:prstGeom prst="rect">
            <a:avLst/>
          </a:prstGeom>
        </p:spPr>
      </p:pic>
      <p:pic>
        <p:nvPicPr>
          <p:cNvPr id="7" name="Obraz 6" descr="pobrane (16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75656" y="3933056"/>
            <a:ext cx="2880320" cy="230425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Rzeka Biebrza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/>
              <a:t>    Biebrzański Park Narodowy obejmuje dolinę rzeki Biebrzy od ujścia Niedźwiedzicy do Biebrzy a skończywszy na ujściu Biebrzy do Narwi.</a:t>
            </a:r>
          </a:p>
          <a:p>
            <a:pPr>
              <a:buNone/>
            </a:pPr>
            <a:r>
              <a:rPr lang="pl-PL" dirty="0"/>
              <a:t>    Niemal cały bieg Biebrzy znajduje się na terenie Parku ( 155 km).</a:t>
            </a:r>
          </a:p>
          <a:p>
            <a:pPr>
              <a:buNone/>
            </a:pPr>
            <a:r>
              <a:rPr lang="pl-PL" dirty="0"/>
              <a:t>    Biebrza to rzeka nizinna o wolno płynących wodach. W okresie wiosennym tworzy szerokie rozlewiska.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images (2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548680"/>
            <a:ext cx="2952328" cy="2304256"/>
          </a:xfrm>
        </p:spPr>
      </p:pic>
      <p:pic>
        <p:nvPicPr>
          <p:cNvPr id="5" name="Obraz 4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476672"/>
            <a:ext cx="3384376" cy="2448272"/>
          </a:xfrm>
          <a:prstGeom prst="rect">
            <a:avLst/>
          </a:prstGeom>
        </p:spPr>
      </p:pic>
      <p:pic>
        <p:nvPicPr>
          <p:cNvPr id="6" name="Obraz 5" descr="images (2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3573016"/>
            <a:ext cx="3672408" cy="2160240"/>
          </a:xfrm>
          <a:prstGeom prst="rect">
            <a:avLst/>
          </a:prstGeom>
        </p:spPr>
      </p:pic>
      <p:pic>
        <p:nvPicPr>
          <p:cNvPr id="7" name="Obraz 6" descr="pobrane (19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20072" y="3789040"/>
            <a:ext cx="3096344" cy="21602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Rozlewiska Biebrzy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28800"/>
            <a:ext cx="8147248" cy="4497363"/>
          </a:xfrm>
        </p:spPr>
        <p:txBody>
          <a:bodyPr/>
          <a:lstStyle/>
          <a:p>
            <a:pPr>
              <a:buNone/>
            </a:pPr>
            <a:r>
              <a:rPr lang="pl-PL" dirty="0"/>
              <a:t>    Biebrzański Park Narodowy skrywa naturalne nietknięte przez człowieka rozległe mokradła, bagna, torfowiska, szuwary. </a:t>
            </a:r>
          </a:p>
          <a:p>
            <a:pPr>
              <a:buNone/>
            </a:pPr>
            <a:r>
              <a:rPr lang="pl-PL" dirty="0"/>
              <a:t>    Biebrza wydaje się niepozorna lecz jej rozlewiska sięgają miejscami 20 km od koryta rzeki.</a:t>
            </a:r>
          </a:p>
          <a:p>
            <a:pPr>
              <a:buNone/>
            </a:pPr>
            <a:r>
              <a:rPr lang="pl-PL" dirty="0"/>
              <a:t>    Dolina Biebrzy zachowała swój unikalny dziki charakter.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pobrane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548680"/>
            <a:ext cx="3168352" cy="2232248"/>
          </a:xfrm>
        </p:spPr>
      </p:pic>
      <p:pic>
        <p:nvPicPr>
          <p:cNvPr id="5" name="Obraz 4" descr="pobrane (1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476672"/>
            <a:ext cx="2880320" cy="2304256"/>
          </a:xfrm>
          <a:prstGeom prst="rect">
            <a:avLst/>
          </a:prstGeom>
        </p:spPr>
      </p:pic>
      <p:pic>
        <p:nvPicPr>
          <p:cNvPr id="6" name="Obraz 5" descr="pobrane (1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3356992"/>
            <a:ext cx="3096344" cy="2304256"/>
          </a:xfrm>
          <a:prstGeom prst="rect">
            <a:avLst/>
          </a:prstGeom>
        </p:spPr>
      </p:pic>
      <p:pic>
        <p:nvPicPr>
          <p:cNvPr id="7" name="Obraz 6" descr="images (8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48064" y="3573016"/>
            <a:ext cx="2880320" cy="223224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Szata Roślinna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/>
              <a:t>    Szata roślinna Biebrzańskiego Parku Narodowego odznacza się dużą różnorodnością i obecnością wielu rzadkich gatunków charakterystycznych dla bagien takich jak storczyki, rosiczki, widłaki…</a:t>
            </a:r>
          </a:p>
          <a:p>
            <a:pPr>
              <a:buNone/>
            </a:pPr>
            <a:r>
              <a:rPr lang="pl-PL" dirty="0"/>
              <a:t>    Występuje tam 45 gatunków roślin zagrożonych wyginięciem</a:t>
            </a:r>
          </a:p>
          <a:p>
            <a:pPr>
              <a:buNone/>
            </a:pPr>
            <a:r>
              <a:rPr lang="pl-PL" dirty="0"/>
              <a:t>    Wśród bagien i rozlewisk są fragmenty ziemi porośnięte krzewami i lasami.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images (2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76672"/>
            <a:ext cx="2808312" cy="2232248"/>
          </a:xfrm>
          <a:prstGeom prst="rect">
            <a:avLst/>
          </a:prstGeom>
        </p:spPr>
      </p:pic>
      <p:pic>
        <p:nvPicPr>
          <p:cNvPr id="7" name="Symbol zastępczy zawartości 6" descr="images (29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228184" y="620688"/>
            <a:ext cx="2736304" cy="2304256"/>
          </a:xfrm>
        </p:spPr>
      </p:pic>
      <p:pic>
        <p:nvPicPr>
          <p:cNvPr id="8" name="Obraz 7" descr="pobrane (2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3861048"/>
            <a:ext cx="3096344" cy="2391147"/>
          </a:xfrm>
          <a:prstGeom prst="rect">
            <a:avLst/>
          </a:prstGeom>
        </p:spPr>
      </p:pic>
      <p:pic>
        <p:nvPicPr>
          <p:cNvPr id="9" name="Obraz 8" descr="pobrane (2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576" y="3933056"/>
            <a:ext cx="3168352" cy="2304256"/>
          </a:xfrm>
          <a:prstGeom prst="rect">
            <a:avLst/>
          </a:prstGeom>
        </p:spPr>
      </p:pic>
      <p:pic>
        <p:nvPicPr>
          <p:cNvPr id="10" name="Obraz 9" descr="pobrane (23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03848" y="1196752"/>
            <a:ext cx="2880320" cy="23042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443</Words>
  <Application>Microsoft Office PowerPoint</Application>
  <PresentationFormat>Pokaz na ekranie (4:3)</PresentationFormat>
  <Paragraphs>44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1" baseType="lpstr">
      <vt:lpstr>Arial</vt:lpstr>
      <vt:lpstr>Calibri</vt:lpstr>
      <vt:lpstr>Motyw pakietu Office</vt:lpstr>
      <vt:lpstr>Biebrzański Park Narodowy</vt:lpstr>
      <vt:lpstr>Położenie</vt:lpstr>
      <vt:lpstr>Prezentacja programu PowerPoint</vt:lpstr>
      <vt:lpstr>Rzeka Biebrza</vt:lpstr>
      <vt:lpstr>Prezentacja programu PowerPoint</vt:lpstr>
      <vt:lpstr>Rozlewiska Biebrzy</vt:lpstr>
      <vt:lpstr>Prezentacja programu PowerPoint</vt:lpstr>
      <vt:lpstr>Szata Roślinna</vt:lpstr>
      <vt:lpstr>Prezentacja programu PowerPoint</vt:lpstr>
      <vt:lpstr>Świat ptaków </vt:lpstr>
      <vt:lpstr>Prezentacja programu PowerPoint</vt:lpstr>
      <vt:lpstr>Świat zwierząt</vt:lpstr>
      <vt:lpstr>Prezentacja programu PowerPoint</vt:lpstr>
      <vt:lpstr>Turystyka</vt:lpstr>
      <vt:lpstr>Prezentacja programu PowerPoint</vt:lpstr>
      <vt:lpstr>Inne Atrakcje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Biebrzański Park Narodowy</dc:title>
  <dc:creator>Basia</dc:creator>
  <cp:lastModifiedBy>Vostro 15</cp:lastModifiedBy>
  <cp:revision>77</cp:revision>
  <dcterms:created xsi:type="dcterms:W3CDTF">2020-11-29T17:53:07Z</dcterms:created>
  <dcterms:modified xsi:type="dcterms:W3CDTF">2020-12-23T11:15:57Z</dcterms:modified>
</cp:coreProperties>
</file>