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5" r:id="rId9"/>
    <p:sldId id="266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8E41-7FEA-4A9C-AF50-DB9CE2E765E9}" type="datetimeFigureOut">
              <a:rPr lang="pl-PL" smtClean="0"/>
              <a:pPr/>
              <a:t>2020-05-22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317DF5-7E62-4F93-A8F4-FBC8719449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8E41-7FEA-4A9C-AF50-DB9CE2E765E9}" type="datetimeFigureOut">
              <a:rPr lang="pl-PL" smtClean="0"/>
              <a:pPr/>
              <a:t>2020-05-22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7DF5-7E62-4F93-A8F4-FBC8719449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1317DF5-7E62-4F93-A8F4-FBC8719449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8E41-7FEA-4A9C-AF50-DB9CE2E765E9}" type="datetimeFigureOut">
              <a:rPr lang="pl-PL" smtClean="0"/>
              <a:pPr/>
              <a:t>2020-05-22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8E41-7FEA-4A9C-AF50-DB9CE2E765E9}" type="datetimeFigureOut">
              <a:rPr lang="pl-PL" smtClean="0"/>
              <a:pPr/>
              <a:t>2020-05-22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1317DF5-7E62-4F93-A8F4-FBC8719449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8E41-7FEA-4A9C-AF50-DB9CE2E765E9}" type="datetimeFigureOut">
              <a:rPr lang="pl-PL" smtClean="0"/>
              <a:pPr/>
              <a:t>2020-05-22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317DF5-7E62-4F93-A8F4-FBC8719449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788E41-7FEA-4A9C-AF50-DB9CE2E765E9}" type="datetimeFigureOut">
              <a:rPr lang="pl-PL" smtClean="0"/>
              <a:pPr/>
              <a:t>2020-05-22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7DF5-7E62-4F93-A8F4-FBC8719449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8E41-7FEA-4A9C-AF50-DB9CE2E765E9}" type="datetimeFigureOut">
              <a:rPr lang="pl-PL" smtClean="0"/>
              <a:pPr/>
              <a:t>2020-05-22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1317DF5-7E62-4F93-A8F4-FBC8719449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8E41-7FEA-4A9C-AF50-DB9CE2E765E9}" type="datetimeFigureOut">
              <a:rPr lang="pl-PL" smtClean="0"/>
              <a:pPr/>
              <a:t>2020-05-22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1317DF5-7E62-4F93-A8F4-FBC8719449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8E41-7FEA-4A9C-AF50-DB9CE2E765E9}" type="datetimeFigureOut">
              <a:rPr lang="pl-PL" smtClean="0"/>
              <a:pPr/>
              <a:t>2020-05-22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317DF5-7E62-4F93-A8F4-FBC8719449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317DF5-7E62-4F93-A8F4-FBC8719449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8E41-7FEA-4A9C-AF50-DB9CE2E765E9}" type="datetimeFigureOut">
              <a:rPr lang="pl-PL" smtClean="0"/>
              <a:pPr/>
              <a:t>2020-05-22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1317DF5-7E62-4F93-A8F4-FBC8719449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788E41-7FEA-4A9C-AF50-DB9CE2E765E9}" type="datetimeFigureOut">
              <a:rPr lang="pl-PL" smtClean="0"/>
              <a:pPr/>
              <a:t>2020-05-22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788E41-7FEA-4A9C-AF50-DB9CE2E765E9}" type="datetimeFigureOut">
              <a:rPr lang="pl-PL" smtClean="0"/>
              <a:pPr/>
              <a:t>2020-05-22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317DF5-7E62-4F93-A8F4-FBC8719449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/>
          </a:bodyPr>
          <a:lstStyle/>
          <a:p>
            <a:r>
              <a:rPr lang="pl-PL" sz="6000" b="1" dirty="0" smtClean="0"/>
              <a:t>Artyści renesansowi</a:t>
            </a:r>
            <a:endParaRPr lang="pl-PL" sz="60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220072" y="55172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Opracowała: Agata </a:t>
            </a:r>
            <a:r>
              <a:rPr lang="pl-PL" dirty="0" err="1" smtClean="0"/>
              <a:t>Dachowska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dirty="0" smtClean="0"/>
              <a:t>Rafael Santi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Włoski malarz i architekt.</a:t>
            </a:r>
          </a:p>
          <a:p>
            <a:r>
              <a:rPr lang="pl-PL" dirty="0" smtClean="0"/>
              <a:t>Jego styl był pełen harmonii, spokoju i klasycznego piękna.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525093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996952"/>
            <a:ext cx="2809437" cy="316835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724128" y="566124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https://anabelle215.livejournal.com/121086.html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„Madonna Sykstyńska” </a:t>
            </a:r>
            <a:r>
              <a:rPr lang="pl-PL" sz="2800" dirty="0" smtClean="0"/>
              <a:t>(1513-1514)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004048" y="55172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https://pl.wikipedia.org/wiki/Madonna_Syksty%C5%84ska</a:t>
            </a:r>
            <a:endParaRPr lang="pl-PL" sz="1400" dirty="0"/>
          </a:p>
        </p:txBody>
      </p:sp>
      <p:pic>
        <p:nvPicPr>
          <p:cNvPr id="7" name="Symbol zastępczy zawartości 6" descr="t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3672408" cy="46435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„Szkoła Ateńska” </a:t>
            </a:r>
            <a:r>
              <a:rPr lang="pl-PL" sz="3100" dirty="0" smtClean="0"/>
              <a:t>(1509-1511) </a:t>
            </a:r>
            <a:r>
              <a:rPr lang="pl-PL" dirty="0" smtClean="0"/>
              <a:t>– malowidło ścienne w Pałacu Apostolskim</a:t>
            </a:r>
            <a:endParaRPr lang="pl-PL" dirty="0"/>
          </a:p>
        </p:txBody>
      </p:sp>
      <p:pic>
        <p:nvPicPr>
          <p:cNvPr id="6" name="Symbol zastępczy zawartości 5" descr="800px-'The_School_of_Athens'_by_Raffaello_Sanzio_da_Urbin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5889855" cy="4572000"/>
          </a:xfrm>
        </p:spPr>
      </p:pic>
      <p:sp>
        <p:nvSpPr>
          <p:cNvPr id="7" name="pole tekstowe 6"/>
          <p:cNvSpPr txBox="1"/>
          <p:nvPr/>
        </p:nvSpPr>
        <p:spPr>
          <a:xfrm>
            <a:off x="2123728" y="6165304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https://pl.wikipedia.org/wiki/Szko%C5%82a_Ate%C5%84ska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Autofit/>
          </a:bodyPr>
          <a:lstStyle/>
          <a:p>
            <a:r>
              <a:rPr lang="pl-PL" sz="4400" dirty="0" smtClean="0"/>
              <a:t>Michał Anioł Buonarroti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Malarz, rzeźbiarz, poeta i architekt.</a:t>
            </a:r>
          </a:p>
          <a:p>
            <a:r>
              <a:rPr lang="pl-PL" dirty="0" smtClean="0"/>
              <a:t>Jego umiłowaną dziedziną jest rzeźba.</a:t>
            </a:r>
          </a:p>
          <a:p>
            <a:r>
              <a:rPr lang="pl-PL" dirty="0" smtClean="0"/>
              <a:t>Pojawia się dynamizm postaci – nowatorskie podejście w czasach renesansu.</a:t>
            </a:r>
            <a:endParaRPr lang="pl-PL" dirty="0"/>
          </a:p>
        </p:txBody>
      </p:sp>
      <p:pic>
        <p:nvPicPr>
          <p:cNvPr id="4" name="Obraz 3" descr="1200px-Miguel_Ángel,_por_Daniele_da_Volterra_(detalle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284984"/>
            <a:ext cx="2488397" cy="288032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555776" y="566124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https://pl.wikipedia.org/wiki/Micha%C5%82_Anio%C5%82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0120"/>
          </a:xfrm>
        </p:spPr>
        <p:txBody>
          <a:bodyPr/>
          <a:lstStyle/>
          <a:p>
            <a:r>
              <a:rPr lang="pl-PL" dirty="0" smtClean="0"/>
              <a:t>„Dawid” </a:t>
            </a:r>
            <a:r>
              <a:rPr lang="pl-PL" sz="2800" dirty="0" smtClean="0"/>
              <a:t>(1501-1504) </a:t>
            </a:r>
            <a:r>
              <a:rPr lang="pl-PL" dirty="0" smtClean="0"/>
              <a:t>- rzeźba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572000" y="566124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https://osztuce.napiorkowska.pl/2012/05/dawid-michaa-anioa.html</a:t>
            </a:r>
            <a:endParaRPr lang="pl-PL" sz="1400" dirty="0"/>
          </a:p>
        </p:txBody>
      </p:sp>
      <p:pic>
        <p:nvPicPr>
          <p:cNvPr id="7" name="Symbol zastępczy zawartości 6" descr="Michał Anioł Dawid 15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359473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Freski w Kaplicy Sykstyńskiej</a:t>
            </a:r>
            <a:endParaRPr lang="pl-PL" dirty="0"/>
          </a:p>
        </p:txBody>
      </p:sp>
      <p:pic>
        <p:nvPicPr>
          <p:cNvPr id="4" name="Symbol zastępczy zawartości 3" descr="Michelangelo-Sixtine-Chape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340768"/>
            <a:ext cx="6096000" cy="4572000"/>
          </a:xfrm>
        </p:spPr>
      </p:pic>
      <p:sp>
        <p:nvSpPr>
          <p:cNvPr id="5" name="pole tekstowe 4"/>
          <p:cNvSpPr txBox="1"/>
          <p:nvPr/>
        </p:nvSpPr>
        <p:spPr>
          <a:xfrm>
            <a:off x="2051720" y="6021288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https://poltimes.pl/michal-aniol-gigant-rzezby-i-malarstwa/2/#page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„Sąd Ostateczny” i „Stworzenie Adama”</a:t>
            </a:r>
            <a:endParaRPr lang="pl-PL" dirty="0"/>
          </a:p>
        </p:txBody>
      </p:sp>
      <p:pic>
        <p:nvPicPr>
          <p:cNvPr id="4" name="Symbol zastępczy zawartości 3" descr="Michelangelo-Birth-of-Ada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5173568" cy="2694567"/>
          </a:xfrm>
        </p:spPr>
      </p:pic>
      <p:pic>
        <p:nvPicPr>
          <p:cNvPr id="5" name="Obraz 4" descr="Michelangelo-Last-Judg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3980078" cy="273630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55576" y="55892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https://poltimes.pl/michal-aniol-gigant-rzezby-i-malarstwa/2/#page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34400" cy="758952"/>
          </a:xfrm>
        </p:spPr>
        <p:txBody>
          <a:bodyPr>
            <a:noAutofit/>
          </a:bodyPr>
          <a:lstStyle/>
          <a:p>
            <a:r>
              <a:rPr lang="pl-PL" sz="4400" dirty="0" smtClean="0"/>
              <a:t>Albrecht Durer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Był niemieckim artystą.</a:t>
            </a:r>
            <a:endParaRPr lang="pl-PL" dirty="0" smtClean="0"/>
          </a:p>
          <a:p>
            <a:r>
              <a:rPr lang="pl-PL" dirty="0" smtClean="0"/>
              <a:t>Zajmował się malarstwem, był również teoretykiem sztuki.</a:t>
            </a:r>
          </a:p>
          <a:p>
            <a:r>
              <a:rPr lang="pl-PL" dirty="0" smtClean="0"/>
              <a:t>Jego największą zasługą był wkład w rozwój technik graficznych: miedziorytu i drzeworytu.</a:t>
            </a:r>
            <a:endParaRPr lang="pl-PL" dirty="0"/>
          </a:p>
        </p:txBody>
      </p:sp>
      <p:pic>
        <p:nvPicPr>
          <p:cNvPr id="4" name="Obraz 3" descr="indeks.jp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933056"/>
            <a:ext cx="1819275" cy="25146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923928" y="587727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https://pl.wikipedia.org/wiki/Plik:Albrecht_D%C3%BCrer_-_1500_self-portrait_(High_resolution_and_detail).jpg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Pojęcia: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600" dirty="0" smtClean="0"/>
              <a:t>Miedzioryt</a:t>
            </a:r>
            <a:r>
              <a:rPr lang="pl-PL" dirty="0" smtClean="0"/>
              <a:t> - Rysunek wykonuje się rylcem na wypolerowanej płycie miedzianej. Płytę pokrywa się farbą, po czym usuwa się jej nadmiar tak, że farba pozostaje jedynie w wyżłobionych rowkach. Następnie rycinę odbija się na prasie.</a:t>
            </a:r>
          </a:p>
          <a:p>
            <a:r>
              <a:rPr lang="pl-PL" sz="3600" dirty="0" smtClean="0"/>
              <a:t>Drzeworyt</a:t>
            </a:r>
            <a:r>
              <a:rPr lang="pl-PL" dirty="0" smtClean="0"/>
              <a:t> – W technice tej używana jest deska, na którą nanosi się rysunek, a następnie przy pomocy specjalnych narzędzi wycina się tło, które na odbitce będzie białe. Pozostawione wypukłe miejsca będą drukowały. Klocek pokrywa się farbą drukarską odbija na papierze.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Wybrane dzieła:</a:t>
            </a:r>
            <a:endParaRPr lang="pl-PL" dirty="0"/>
          </a:p>
        </p:txBody>
      </p:sp>
      <p:pic>
        <p:nvPicPr>
          <p:cNvPr id="4" name="Symbol zastępczy zawartości 3" descr="il_570xN.942826548_hqc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3353977" cy="4572000"/>
          </a:xfrm>
        </p:spPr>
      </p:pic>
      <p:sp>
        <p:nvSpPr>
          <p:cNvPr id="5" name="pole tekstowe 4"/>
          <p:cNvSpPr txBox="1"/>
          <p:nvPr/>
        </p:nvSpPr>
        <p:spPr>
          <a:xfrm>
            <a:off x="395536" y="594928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https://www.etsy.com/pl/listing/272945714/the-prints-of-albrecht-durer-fine-art</a:t>
            </a:r>
            <a:endParaRPr lang="pl-PL" sz="1400" dirty="0"/>
          </a:p>
        </p:txBody>
      </p:sp>
      <p:pic>
        <p:nvPicPr>
          <p:cNvPr id="6" name="Obraz 5" descr="thumb_33355_600x350_0_0_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060848"/>
            <a:ext cx="4814249" cy="280831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283968" y="515719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https://goingapp.pl/evt/90106/miedzy-slowami-albrecht-durer-14711528-apocalypsis-cum-figuris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dirty="0" smtClean="0"/>
              <a:t>Leonardo da Vinci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973960"/>
          </a:xfrm>
        </p:spPr>
        <p:txBody>
          <a:bodyPr/>
          <a:lstStyle/>
          <a:p>
            <a:r>
              <a:rPr lang="pl-PL" dirty="0" smtClean="0"/>
              <a:t>Najbardziej utalentowana postać wszechczasów.</a:t>
            </a:r>
          </a:p>
          <a:p>
            <a:r>
              <a:rPr lang="pl-PL" dirty="0" smtClean="0"/>
              <a:t>Włoski malarz, architekt, filozof, muzyk, poeta, matematyk, mechanik, anatom, geolog, inżynier, konstruktor.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Leonardo_se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284984"/>
            <a:ext cx="1865376" cy="292608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076056" y="566124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https://pl.wikipedia.org/wiki/Leonardo_da_Vinci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dirty="0" smtClean="0"/>
              <a:t>Jan van Eyck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Malarz niderlandzki (obszar dzisiejszej Belgii i Holandii).</a:t>
            </a:r>
          </a:p>
          <a:p>
            <a:r>
              <a:rPr lang="pl-PL" dirty="0" smtClean="0"/>
              <a:t>Jego twórczość charakteryzowała się realizmem i wiernością szczegółów. </a:t>
            </a:r>
            <a:endParaRPr lang="pl-PL" dirty="0"/>
          </a:p>
        </p:txBody>
      </p:sp>
      <p:pic>
        <p:nvPicPr>
          <p:cNvPr id="4" name="Obraz 3" descr="176px-Portrait_of_a_Man_in_a_Turban_(Jan_van_Eyck)_with_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429000"/>
            <a:ext cx="1872208" cy="255301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99592" y="580526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https://pl.wikipedia.org/wiki/Jan_van_Eyck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„Portret małżonków </a:t>
            </a:r>
            <a:r>
              <a:rPr lang="pl-PL" dirty="0" err="1" smtClean="0"/>
              <a:t>Arnolfinich</a:t>
            </a:r>
            <a:r>
              <a:rPr lang="pl-PL" dirty="0" smtClean="0"/>
              <a:t>” </a:t>
            </a:r>
            <a:r>
              <a:rPr lang="pl-PL" sz="2800" dirty="0" smtClean="0"/>
              <a:t>(1434)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339752" y="587727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https://www.galeriaperspektywa.pl/portret-malzonkow-arnolfinich-jan-van-eyck-p-770.html</a:t>
            </a:r>
            <a:endParaRPr lang="pl-PL" sz="1400" dirty="0"/>
          </a:p>
        </p:txBody>
      </p:sp>
      <p:pic>
        <p:nvPicPr>
          <p:cNvPr id="7" name="Symbol zastępczy zawartości 6" descr="782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556792"/>
            <a:ext cx="3217095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„Mona Lisa” </a:t>
            </a:r>
            <a:r>
              <a:rPr lang="pl-PL" sz="2800" dirty="0" smtClean="0"/>
              <a:t>(1503-1507)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59632" y="6021288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https://www.rmf24.pl/nauka/news-usmiech-mony-lisy-byl-udawany,nId,3030539</a:t>
            </a:r>
            <a:endParaRPr lang="pl-PL" sz="1400" dirty="0"/>
          </a:p>
        </p:txBody>
      </p:sp>
      <p:pic>
        <p:nvPicPr>
          <p:cNvPr id="7" name="Symbol zastępczy zawartości 6" descr="00084SY3WNINPLUH-C324-F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5763782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„Ostatnia wieczerza” </a:t>
            </a:r>
            <a:r>
              <a:rPr lang="pl-PL" sz="2800" dirty="0" smtClean="0"/>
              <a:t>(1495-1498)</a:t>
            </a:r>
            <a:endParaRPr lang="pl-PL" sz="2800" dirty="0"/>
          </a:p>
        </p:txBody>
      </p:sp>
      <p:pic>
        <p:nvPicPr>
          <p:cNvPr id="6" name="Symbol zastępczy zawartości 5" descr="The_Last_Supper_-_Leonardo_Da_Vinci_-_High_Resolution_32x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204864"/>
            <a:ext cx="6192688" cy="3096344"/>
          </a:xfrm>
        </p:spPr>
      </p:pic>
      <p:sp>
        <p:nvSpPr>
          <p:cNvPr id="7" name="pole tekstowe 6"/>
          <p:cNvSpPr txBox="1"/>
          <p:nvPr/>
        </p:nvSpPr>
        <p:spPr>
          <a:xfrm>
            <a:off x="2339752" y="566124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https://pl.wikipedia.org/wiki/Ostatnia_Wieczerza_(obraz_Leonarda_da_Vinci)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„Dama z gronostajem” </a:t>
            </a:r>
            <a:r>
              <a:rPr lang="pl-PL" sz="2800" dirty="0" smtClean="0"/>
              <a:t>(1488-1490)</a:t>
            </a:r>
            <a:endParaRPr lang="pl-PL" sz="2800" dirty="0"/>
          </a:p>
        </p:txBody>
      </p:sp>
      <p:pic>
        <p:nvPicPr>
          <p:cNvPr id="4" name="Symbol zastępczy zawartości 3" descr="183px-The_Lady_with_an_Ermi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3168352" cy="4137903"/>
          </a:xfrm>
        </p:spPr>
      </p:pic>
      <p:sp>
        <p:nvSpPr>
          <p:cNvPr id="5" name="pole tekstowe 4"/>
          <p:cNvSpPr txBox="1"/>
          <p:nvPr/>
        </p:nvSpPr>
        <p:spPr>
          <a:xfrm>
            <a:off x="4644008" y="5589240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https://pl.wikipedia.org/wiki/Dama_z_gronostajem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627784" y="5949280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https://pl.wikipedia.org/wiki/La_Bella_Principessa</a:t>
            </a:r>
            <a:endParaRPr lang="pl-PL" sz="1400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 „La Bella </a:t>
            </a:r>
            <a:r>
              <a:rPr lang="pl-PL" sz="3200" dirty="0" err="1" smtClean="0"/>
              <a:t>Principessa</a:t>
            </a:r>
            <a:r>
              <a:rPr lang="pl-PL" sz="3200" dirty="0" smtClean="0"/>
              <a:t>” </a:t>
            </a:r>
            <a:r>
              <a:rPr lang="pl-PL" sz="2800" dirty="0" smtClean="0"/>
              <a:t>(ok. 1495)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dirty="0"/>
          </a:p>
        </p:txBody>
      </p:sp>
      <p:pic>
        <p:nvPicPr>
          <p:cNvPr id="8" name="Symbol zastępczy zawartości 7" descr="220px-Vinci,_Leonardo_da_(attributed)_-_La_Bella_Principessa_-_16th_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700808"/>
            <a:ext cx="2938214" cy="40867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rojekt-ogromnej-kuszy-odkrycie-wynalazcy-Leonarda-Da-Vin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4600370" cy="338437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Wynalazki Leonarda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494116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https://wynalazca.tv/wynalazki-leonardo-da-vinci-bio-konstrukcje-odkrycia/</a:t>
            </a:r>
            <a:endParaRPr lang="pl-PL" sz="1400" dirty="0"/>
          </a:p>
        </p:txBody>
      </p:sp>
      <p:pic>
        <p:nvPicPr>
          <p:cNvPr id="6" name="Obraz 5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56992"/>
            <a:ext cx="3990368" cy="316835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364088" y="256490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http://retropress.pl/tecza/inz-leonardo-da-vinci/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eonardo2-d93a6b0a5e78141b4bf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327734" cy="4141052"/>
          </a:xfrm>
        </p:spPr>
      </p:pic>
      <p:sp>
        <p:nvSpPr>
          <p:cNvPr id="5" name="pole tekstowe 4"/>
          <p:cNvSpPr txBox="1"/>
          <p:nvPr/>
        </p:nvSpPr>
        <p:spPr>
          <a:xfrm>
            <a:off x="1619672" y="537321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https://gadzetomania.pl/60155,wynalazki-leonarda-da-vinci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5127819" cy="4525962"/>
          </a:xfrm>
        </p:spPr>
      </p:pic>
      <p:sp>
        <p:nvSpPr>
          <p:cNvPr id="5" name="pole tekstowe 4"/>
          <p:cNvSpPr txBox="1"/>
          <p:nvPr/>
        </p:nvSpPr>
        <p:spPr>
          <a:xfrm>
            <a:off x="755576" y="530120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http://iplegat.blogspot.com/2014/11/maszyna-nieukonczona-finis-coronat-opus.html</a:t>
            </a:r>
            <a:endParaRPr lang="pl-PL" sz="1400" dirty="0"/>
          </a:p>
        </p:txBody>
      </p:sp>
      <p:pic>
        <p:nvPicPr>
          <p:cNvPr id="6" name="Obraz 5" descr="150px-Leonardo_machi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268760"/>
            <a:ext cx="2098812" cy="295232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940152" y="4509120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https://pl.wikipedia.org/wiki/Wynalazki_i_konstrukcje_Leonarda_da_Vinci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133</TotalTime>
  <Words>388</Words>
  <Application>Microsoft Office PowerPoint</Application>
  <PresentationFormat>Pokaz na ekranie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Miejski</vt:lpstr>
      <vt:lpstr>Artyści renesansowi</vt:lpstr>
      <vt:lpstr>Leonardo da Vinci</vt:lpstr>
      <vt:lpstr>„Mona Lisa” (1503-1507)</vt:lpstr>
      <vt:lpstr>„Ostatnia wieczerza” (1495-1498)</vt:lpstr>
      <vt:lpstr>„Dama z gronostajem” (1488-1490)</vt:lpstr>
      <vt:lpstr> „La Bella Principessa” (ok. 1495) </vt:lpstr>
      <vt:lpstr>Wynalazki Leonarda</vt:lpstr>
      <vt:lpstr>Slajd 8</vt:lpstr>
      <vt:lpstr>Slajd 9</vt:lpstr>
      <vt:lpstr>Rafael Santi</vt:lpstr>
      <vt:lpstr>„Madonna Sykstyńska” (1513-1514)</vt:lpstr>
      <vt:lpstr>„Szkoła Ateńska” (1509-1511) – malowidło ścienne w Pałacu Apostolskim</vt:lpstr>
      <vt:lpstr>Michał Anioł Buonarroti</vt:lpstr>
      <vt:lpstr>„Dawid” (1501-1504) - rzeźba</vt:lpstr>
      <vt:lpstr>Freski w Kaplicy Sykstyńskiej</vt:lpstr>
      <vt:lpstr>„Sąd Ostateczny” i „Stworzenie Adama”</vt:lpstr>
      <vt:lpstr>Albrecht Durer</vt:lpstr>
      <vt:lpstr>Pojęcia:</vt:lpstr>
      <vt:lpstr>Wybrane dzieła:</vt:lpstr>
      <vt:lpstr>Jan van Eyck</vt:lpstr>
      <vt:lpstr>„Portret małżonków Arnolfinich” (1434)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Artyści renesansowi</dc:title>
  <dc:creator>ZSS</dc:creator>
  <cp:lastModifiedBy>ZSS</cp:lastModifiedBy>
  <cp:revision>19</cp:revision>
  <dcterms:created xsi:type="dcterms:W3CDTF">2020-05-20T12:30:01Z</dcterms:created>
  <dcterms:modified xsi:type="dcterms:W3CDTF">2020-05-22T10:50:56Z</dcterms:modified>
</cp:coreProperties>
</file>