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sldIdLst>
    <p:sldId id="256" r:id="rId2"/>
    <p:sldId id="259" r:id="rId3"/>
    <p:sldId id="260" r:id="rId4"/>
    <p:sldId id="263" r:id="rId5"/>
    <p:sldId id="261" r:id="rId6"/>
    <p:sldId id="258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3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0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6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2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79" r:id="rId7"/>
    <p:sldLayoutId id="2147483780" r:id="rId8"/>
    <p:sldLayoutId id="2147483781" r:id="rId9"/>
    <p:sldLayoutId id="2147483782" r:id="rId10"/>
    <p:sldLayoutId id="214748378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mmaperfetta.it/bambini-e-calcio-quali-sono-i-problem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Storia_della_Nazionale_di_calcio_dell%27Itali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mmaperfetta.it/quando-puo-cominciare-un-bambino-a-giocare-a-calci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tionary.org/wiki/pi%C5%82eczka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tionary.org/wiki/s%C5%82omka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commons.wikimedia.org/wiki/File:Football_field.sv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Football_field.svg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tionary.org/wiki/s%C5%82omka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bagoverflow.wordpress.com/2011/04/24/is-the-jar-ful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ootball-court-porter-45563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ootball-footballers-fcb-kicker-183054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ondobimbo.altervista.org/wp-content/uploads/2012/09/disegno-calciatori-colorare-tredici.jpg" TargetMode="External"/><Relationship Id="rId13" Type="http://schemas.openxmlformats.org/officeDocument/2006/relationships/hyperlink" Target="https://upload.wikimedia.org/wikipedia/commons/thumb/a/a1/Ping_pong_project.jpg/1200px-Ping_pong_project.jpg" TargetMode="External"/><Relationship Id="rId3" Type="http://schemas.openxmlformats.org/officeDocument/2006/relationships/hyperlink" Target="https://przedszkolankowo.pl/2018/06/19/mundialowe-szalenstwo-czyli-dzien-pilki-noznej-w-przedszkolu/" TargetMode="External"/><Relationship Id="rId7" Type="http://schemas.openxmlformats.org/officeDocument/2006/relationships/hyperlink" Target="http://mammaperfetta.it/wp-content/uploads/2014/02/ba.jpg" TargetMode="External"/><Relationship Id="rId12" Type="http://schemas.openxmlformats.org/officeDocument/2006/relationships/hyperlink" Target="https://upload.wikimedia.org/wikipedia/commons/thumb/4/45/Football_field.svg/676px-Football_field.svg.png" TargetMode="External"/><Relationship Id="rId2" Type="http://schemas.openxmlformats.org/officeDocument/2006/relationships/hyperlink" Target="https://www.kartki.pl/pl/events/swiatowy-dzien-pilki-noznej-3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.scholaris.pl/resource_imp/109/109800/PLIKI_1/RTS100203.png" TargetMode="External"/><Relationship Id="rId11" Type="http://schemas.openxmlformats.org/officeDocument/2006/relationships/hyperlink" Target="https://upload.wikimedia.org/wikipedia/it/f/f2/Italia_Svizzera_1899.JPG" TargetMode="External"/><Relationship Id="rId5" Type="http://schemas.openxmlformats.org/officeDocument/2006/relationships/hyperlink" Target="http://1.bp.blogspot.com/-uXooS0DO8_I/Tze2J6ZG5QI/AAAAAAAAC2s/ApfmaVqkUJA/s320/dibujos-colorear-futbol-15.gif" TargetMode="External"/><Relationship Id="rId15" Type="http://schemas.openxmlformats.org/officeDocument/2006/relationships/hyperlink" Target="https://cdn.pixabay.com/photo/2014/09/21/21/56/football-455634_640.png" TargetMode="External"/><Relationship Id="rId10" Type="http://schemas.openxmlformats.org/officeDocument/2006/relationships/hyperlink" Target="https://slaskipegaz.bs.katowice.pl/wp-content/uploads/2016/07/DSC01756_Kopiowanie.jpg" TargetMode="External"/><Relationship Id="rId4" Type="http://schemas.openxmlformats.org/officeDocument/2006/relationships/hyperlink" Target="https://cdn.pixabay.com/photo/2013/09/16/22/23/football-183054_960_720.png" TargetMode="External"/><Relationship Id="rId9" Type="http://schemas.openxmlformats.org/officeDocument/2006/relationships/hyperlink" Target="https://taglidotme.files.wordpress.com/2013/06/calcio-pallone-soccer-ball-1280x800.jpg" TargetMode="External"/><Relationship Id="rId14" Type="http://schemas.openxmlformats.org/officeDocument/2006/relationships/hyperlink" Target="https://upload.wikimedia.org/wikipedia/commons/thumb/4/43/User_Abigor_global3.JPG/1200px-User_Abigor_global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vgsilh.com/ar/image/3399852.html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ombradelcrim.blogspot.com/2012_02_01_archiv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dobimbo.altervista.org/calciatori-da-colorare/3524/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laris.pl/zasob/1098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Soccerball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aleb_Mendez_Soccer_09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glidotme.wordpress.com/2013/06/20/i-risultati-piu-assurdi-in-una-partita-di-calc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askipegaz.bs.katowice.pl/?p=80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8C4A16-3620-E34C-A3DB-F7A5174F7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3776416" cy="2912691"/>
          </a:xfrm>
        </p:spPr>
        <p:txBody>
          <a:bodyPr anchor="b">
            <a:normAutofit/>
          </a:bodyPr>
          <a:lstStyle/>
          <a:p>
            <a:pPr algn="l"/>
            <a:r>
              <a:rPr lang="pl-PL" sz="8800" dirty="0"/>
              <a:t>Futbol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A4D845-FF92-D945-A0F8-19E9A96BA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anchor="t">
            <a:normAutofit/>
          </a:bodyPr>
          <a:lstStyle/>
          <a:p>
            <a:pPr algn="l"/>
            <a:endParaRPr lang="pl-PL" sz="2200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16" name="Obraz 15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4A19BE19-E106-344B-B0BD-11DCF521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5905" y="567942"/>
            <a:ext cx="5716862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926645-47E8-AD42-9441-94844871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A17D35-C6D4-EA4E-AAD9-82D812E9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1800" dirty="0">
                <a:solidFill>
                  <a:schemeClr val="tx2"/>
                </a:solidFill>
              </a:rPr>
              <a:t>Pierwsze wzmianki o grze w piłkę pojawiają się w chińskich źródłach. Jednak pomysłodawcami gry w piłkę nożną, w takim kształcie jaki mamy dzisiaj, byli </a:t>
            </a:r>
            <a:r>
              <a:rPr lang="pl-PL" sz="1800" b="1" dirty="0">
                <a:solidFill>
                  <a:schemeClr val="tx2"/>
                </a:solidFill>
              </a:rPr>
              <a:t>Anglicy</a:t>
            </a:r>
            <a:r>
              <a:rPr lang="pl-PL" sz="1800" dirty="0">
                <a:solidFill>
                  <a:schemeClr val="tx2"/>
                </a:solidFill>
              </a:rPr>
              <a:t>. Zaczęli oni grać w futbol </a:t>
            </a:r>
            <a:r>
              <a:rPr lang="pl-PL" sz="1800" b="1" dirty="0">
                <a:solidFill>
                  <a:schemeClr val="tx2"/>
                </a:solidFill>
              </a:rPr>
              <a:t>w VIII wieku</a:t>
            </a:r>
            <a:r>
              <a:rPr lang="pl-PL" sz="1800" dirty="0">
                <a:solidFill>
                  <a:schemeClr val="tx2"/>
                </a:solidFill>
              </a:rPr>
              <a:t>. </a:t>
            </a:r>
            <a:r>
              <a:rPr lang="pl-PL" sz="1800" b="1" dirty="0">
                <a:solidFill>
                  <a:schemeClr val="tx2"/>
                </a:solidFill>
              </a:rPr>
              <a:t>Pierwsze zasady </a:t>
            </a:r>
            <a:r>
              <a:rPr lang="pl-PL" sz="1800" dirty="0">
                <a:solidFill>
                  <a:schemeClr val="tx2"/>
                </a:solidFill>
              </a:rPr>
              <a:t>gry były wprowadzone </a:t>
            </a:r>
            <a:br>
              <a:rPr lang="pl-PL" sz="1800" dirty="0">
                <a:solidFill>
                  <a:schemeClr val="tx2"/>
                </a:solidFill>
              </a:rPr>
            </a:br>
            <a:r>
              <a:rPr lang="pl-PL" sz="1800" b="1" dirty="0">
                <a:solidFill>
                  <a:schemeClr val="tx2"/>
                </a:solidFill>
              </a:rPr>
              <a:t>w XIX wieku</a:t>
            </a:r>
            <a:r>
              <a:rPr lang="pl-PL" sz="1800" dirty="0">
                <a:solidFill>
                  <a:schemeClr val="tx2"/>
                </a:solidFill>
              </a:rPr>
              <a:t>, od tego czasu zaczęto organizować pierwsze oficjalne międzynarodowe mecze piłkarskie, w których udział brali piłkarze z Anglii, Szkocji, Irlandii </a:t>
            </a:r>
            <a:br>
              <a:rPr lang="pl-PL" sz="1800" dirty="0">
                <a:solidFill>
                  <a:schemeClr val="tx2"/>
                </a:solidFill>
              </a:rPr>
            </a:br>
            <a:r>
              <a:rPr lang="pl-PL" sz="1800" dirty="0">
                <a:solidFill>
                  <a:schemeClr val="tx2"/>
                </a:solidFill>
              </a:rPr>
              <a:t>i Walii. </a:t>
            </a:r>
            <a:r>
              <a:rPr lang="pl-PL" sz="1800" b="1" dirty="0">
                <a:solidFill>
                  <a:schemeClr val="tx2"/>
                </a:solidFill>
              </a:rPr>
              <a:t>Od 1900 roku piłka nożna jest jedną z dyscyplin olimpijskich.</a:t>
            </a:r>
          </a:p>
        </p:txBody>
      </p:sp>
      <p:pic>
        <p:nvPicPr>
          <p:cNvPr id="5" name="Obraz 4" descr="Obraz zawierający osoba, zewnętrzne, gracz, pozujący&#10;&#10;Opis wygenerowany automatycznie">
            <a:extLst>
              <a:ext uri="{FF2B5EF4-FFF2-40B4-BE49-F238E27FC236}">
                <a16:creationId xmlns:a16="http://schemas.microsoft.com/office/drawing/2014/main" id="{F9ECC2F3-DBB4-F649-94CE-7EE21A4E7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254" r="2302" b="1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az 4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E585D148-B254-4340-8FB0-C5897CE22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552" y="1109972"/>
            <a:ext cx="4724400" cy="472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18701E-AF30-394F-A1C7-487E4D9E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767016"/>
            <a:ext cx="4952681" cy="4373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2"/>
                </a:solidFill>
              </a:rPr>
              <a:t>W Dzień Futbolu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nie ma jednak co dużo mówić!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Trzeba za to wyjść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i pograć z kolegami! Zapraszam!</a:t>
            </a:r>
          </a:p>
        </p:txBody>
      </p:sp>
    </p:spTree>
    <p:extLst>
      <p:ext uri="{BB962C8B-B14F-4D97-AF65-F5344CB8AC3E}">
        <p14:creationId xmlns:p14="http://schemas.microsoft.com/office/powerpoint/2010/main" val="223057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7BA717-1A90-FE40-9232-775F8BCF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pl-PL"/>
              <a:t>Mecz piłkarski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27763D-C4A8-CE4C-A5E0-EC46577B1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0239" r="6" b="15902"/>
          <a:stretch/>
        </p:blipFill>
        <p:spPr>
          <a:xfrm>
            <a:off x="3048" y="-22227"/>
            <a:ext cx="2397252" cy="2319601"/>
          </a:xfrm>
          <a:prstGeom prst="rect">
            <a:avLst/>
          </a:prstGeom>
        </p:spPr>
      </p:pic>
      <p:pic>
        <p:nvPicPr>
          <p:cNvPr id="12" name="Obraz 11" descr="Obraz zawierający przybór do pisania, stacjonarne, ołówek&#10;&#10;Opis wygenerowany automatycznie">
            <a:extLst>
              <a:ext uri="{FF2B5EF4-FFF2-40B4-BE49-F238E27FC236}">
                <a16:creationId xmlns:a16="http://schemas.microsoft.com/office/drawing/2014/main" id="{E1409592-08D6-6B48-8698-337CCD0F49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850" r="11421" b="-3"/>
          <a:stretch/>
        </p:blipFill>
        <p:spPr>
          <a:xfrm>
            <a:off x="2400300" y="-22227"/>
            <a:ext cx="2397252" cy="2319601"/>
          </a:xfrm>
          <a:prstGeom prst="rect">
            <a:avLst/>
          </a:prstGeom>
        </p:spPr>
      </p:pic>
      <p:pic>
        <p:nvPicPr>
          <p:cNvPr id="8" name="Obraz 7" descr="Obraz zawierający wewnątrz, jasne&#10;&#10;Opis wygenerowany automatycznie">
            <a:extLst>
              <a:ext uri="{FF2B5EF4-FFF2-40B4-BE49-F238E27FC236}">
                <a16:creationId xmlns:a16="http://schemas.microsoft.com/office/drawing/2014/main" id="{2F9E0CB0-FDCD-4C42-8B1F-B2E5A5321A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6244" r="1" b="29668"/>
          <a:stretch/>
        </p:blipFill>
        <p:spPr>
          <a:xfrm>
            <a:off x="20" y="2296849"/>
            <a:ext cx="4797532" cy="230602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262E0E-C2FC-C545-BE99-436C2496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399684"/>
            <a:ext cx="6019800" cy="393598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 dirty="0">
                <a:solidFill>
                  <a:schemeClr val="tx2"/>
                </a:solidFill>
              </a:rPr>
              <a:t>Jest to nieco inny mecz, bo do rozgrywek będziecie potrzebować: </a:t>
            </a:r>
          </a:p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tx2"/>
                </a:solidFill>
              </a:rPr>
              <a:t>boisk, które zaraz wykonamy na arkuszu filcu </a:t>
            </a:r>
          </a:p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tx2"/>
                </a:solidFill>
              </a:rPr>
              <a:t>piłeczki do ping-ponga (po jednej dla każdego boiska)</a:t>
            </a:r>
          </a:p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tx2"/>
                </a:solidFill>
              </a:rPr>
              <a:t>s</a:t>
            </a:r>
            <a:r>
              <a:rPr lang="pl-PL" sz="2000">
                <a:solidFill>
                  <a:schemeClr val="tx2"/>
                </a:solidFill>
              </a:rPr>
              <a:t>łomek </a:t>
            </a:r>
            <a:r>
              <a:rPr lang="pl-PL" sz="2000" dirty="0">
                <a:solidFill>
                  <a:schemeClr val="tx2"/>
                </a:solidFill>
              </a:rPr>
              <a:t>dla każdego dziecka</a:t>
            </a:r>
          </a:p>
        </p:txBody>
      </p:sp>
    </p:spTree>
    <p:extLst>
      <p:ext uri="{BB962C8B-B14F-4D97-AF65-F5344CB8AC3E}">
        <p14:creationId xmlns:p14="http://schemas.microsoft.com/office/powerpoint/2010/main" val="226362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B82BE-B985-3545-A387-5E0334E4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Wykonanie boiska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70BAE0-ACA3-EF44-AD7B-CBFF6625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Potrzebny będzie nam:</a:t>
            </a:r>
          </a:p>
          <a:p>
            <a:r>
              <a:rPr lang="pl-PL" dirty="0"/>
              <a:t>Arkusz filcu w kolorze zielonym wielkości A3</a:t>
            </a:r>
          </a:p>
          <a:p>
            <a:r>
              <a:rPr lang="pl-PL" dirty="0"/>
              <a:t>Linijka</a:t>
            </a:r>
          </a:p>
          <a:p>
            <a:r>
              <a:rPr lang="pl-PL" dirty="0"/>
              <a:t>Biała kreda</a:t>
            </a:r>
          </a:p>
          <a:p>
            <a:r>
              <a:rPr lang="pl-PL" dirty="0"/>
              <a:t>Cyrkiel</a:t>
            </a:r>
          </a:p>
        </p:txBody>
      </p:sp>
    </p:spTree>
    <p:extLst>
      <p:ext uri="{BB962C8B-B14F-4D97-AF65-F5344CB8AC3E}">
        <p14:creationId xmlns:p14="http://schemas.microsoft.com/office/powerpoint/2010/main" val="348858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B22279-786D-494C-91B9-97BDB27E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Gotowe</a:t>
            </a:r>
            <a:r>
              <a:rPr lang="en-US" dirty="0"/>
              <a:t>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11BD2D5-D1A8-8E49-B4B7-D52ED2826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17771" y="567942"/>
            <a:ext cx="3773129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6" y="0"/>
            <a:ext cx="12179928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jajko, porządek, świeże&#10;&#10;Opis wygenerowany automatycznie">
            <a:extLst>
              <a:ext uri="{FF2B5EF4-FFF2-40B4-BE49-F238E27FC236}">
                <a16:creationId xmlns:a16="http://schemas.microsoft.com/office/drawing/2014/main" id="{E0846FB1-3746-484F-A8B8-8539B87FC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70" r="4915" b="3"/>
          <a:stretch/>
        </p:blipFill>
        <p:spPr>
          <a:xfrm>
            <a:off x="20" y="10"/>
            <a:ext cx="6089884" cy="6856614"/>
          </a:xfrm>
          <a:prstGeom prst="rect">
            <a:avLst/>
          </a:prstGeom>
        </p:spPr>
      </p:pic>
      <p:pic>
        <p:nvPicPr>
          <p:cNvPr id="8" name="Obraz 7" descr="Obraz zawierający przybór do pisania, stacjonarne, ołówek&#10;&#10;Opis wygenerowany automatycznie">
            <a:extLst>
              <a:ext uri="{FF2B5EF4-FFF2-40B4-BE49-F238E27FC236}">
                <a16:creationId xmlns:a16="http://schemas.microsoft.com/office/drawing/2014/main" id="{37AFDF99-0C92-3443-B083-CB6722C7F2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4636" r="16212" b="1"/>
          <a:stretch/>
        </p:blipFill>
        <p:spPr>
          <a:xfrm>
            <a:off x="6092952" y="10"/>
            <a:ext cx="6099048" cy="685661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EB3E86-2A26-D245-984F-198219FA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729049"/>
            <a:ext cx="9954076" cy="52145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600" dirty="0">
                <a:solidFill>
                  <a:srgbClr val="FFFFFF"/>
                </a:solidFill>
              </a:rPr>
              <a:t>Dobierzcie się w pary i usiądźcie przy jednym boisku (dwoje dzieci do jednego boiska). Każdy z Was zaraz dostanie po jednej słomce </a:t>
            </a:r>
            <a:br>
              <a:rPr lang="pl-PL" sz="3600" dirty="0">
                <a:solidFill>
                  <a:srgbClr val="FFFFFF"/>
                </a:solidFill>
              </a:rPr>
            </a:br>
            <a:r>
              <a:rPr lang="pl-PL" sz="3600" dirty="0">
                <a:solidFill>
                  <a:srgbClr val="FFFFFF"/>
                </a:solidFill>
              </a:rPr>
              <a:t>i jedną piłeczkę na parę. Zapraszam, wybierzcie sobie piłeczkę i słomki!</a:t>
            </a:r>
          </a:p>
        </p:txBody>
      </p:sp>
    </p:spTree>
    <p:extLst>
      <p:ext uri="{BB962C8B-B14F-4D97-AF65-F5344CB8AC3E}">
        <p14:creationId xmlns:p14="http://schemas.microsoft.com/office/powerpoint/2010/main" val="333775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37DD3-BE3F-7140-850D-7EDA8608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88293"/>
            <a:ext cx="5410200" cy="3702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>
                <a:solidFill>
                  <a:schemeClr val="tx2"/>
                </a:solidFill>
              </a:rPr>
              <a:t>Waszym zadaniem jest dmuchając w piłkę przez słomkę, trafić do bramki przeciwnika! </a:t>
            </a:r>
            <a:r>
              <a:rPr lang="pl-PL" sz="3600" dirty="0">
                <a:solidFill>
                  <a:schemeClr val="tx2"/>
                </a:solidFill>
                <a:sym typeface="Wingdings" pitchFamily="2" charset="2"/>
              </a:rPr>
              <a:t> 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21A42F-A78D-574D-BD8A-73959677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0400" y="1324187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0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33B18F-2958-2648-9F0D-6B69EA05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4633785" cy="3818238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tx2"/>
                </a:solidFill>
              </a:rPr>
              <a:t>Dziękuję </a:t>
            </a:r>
            <a:br>
              <a:rPr lang="pl-PL">
                <a:solidFill>
                  <a:schemeClr val="tx2"/>
                </a:solidFill>
              </a:rPr>
            </a:br>
            <a:r>
              <a:rPr lang="pl-PL">
                <a:solidFill>
                  <a:schemeClr val="tx2"/>
                </a:solidFill>
              </a:rPr>
              <a:t>za </a:t>
            </a:r>
            <a:r>
              <a:rPr lang="pl-PL" dirty="0">
                <a:solidFill>
                  <a:schemeClr val="tx2"/>
                </a:solidFill>
              </a:rPr>
              <a:t>wspólną zabawę! </a:t>
            </a:r>
            <a:r>
              <a:rPr lang="pl-PL" dirty="0">
                <a:solidFill>
                  <a:schemeClr val="tx2"/>
                </a:solidFill>
                <a:sym typeface="Wingdings" pitchFamily="2" charset="2"/>
              </a:rPr>
              <a:t>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19D71199-7D28-0E4E-9AB7-61ABF691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843" r="16157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991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81ABB-609C-164C-8322-F05F57A7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Opracowanie i 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F4B048-7664-5440-9276-5D765A46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Opracowanie: mgr Anna Trzcińska, Zespół Szkół Specjalnych Nr 78 im. E. Szelburg-Zarembiny w Instytucie „Pomnik - Centrum Zdrowia Dziecka”, grudzień 2020</a:t>
            </a:r>
          </a:p>
          <a:p>
            <a:r>
              <a:rPr lang="pl-PL" dirty="0"/>
              <a:t>Grupa wychowanków: dzieci młodsze (klasy I-V)</a:t>
            </a:r>
          </a:p>
          <a:p>
            <a:r>
              <a:rPr lang="pl-PL" dirty="0"/>
              <a:t>Materiały źródłowe: </a:t>
            </a:r>
            <a:r>
              <a:rPr lang="pl-PL" dirty="0">
                <a:hlinkClick r:id="rId2"/>
              </a:rPr>
              <a:t>https://www.kartki.pl/pl/events/swiatowy-dzien-pilki-noznej-310</a:t>
            </a:r>
            <a:r>
              <a:rPr lang="pl-PL" dirty="0"/>
              <a:t>, </a:t>
            </a:r>
            <a:r>
              <a:rPr lang="pl-PL" dirty="0">
                <a:hlinkClick r:id="rId3"/>
              </a:rPr>
              <a:t>https://przedszkolankowo.pl/2018/06/19/mundialowe-szalenstwo-czyli-dzien-pilki-noznej-w-przedszkolu/</a:t>
            </a:r>
            <a:r>
              <a:rPr lang="pl-PL" dirty="0"/>
              <a:t> (dostęp: 10.12.2020)</a:t>
            </a:r>
          </a:p>
          <a:p>
            <a:r>
              <a:rPr lang="pl-PL" dirty="0"/>
              <a:t>Zdjęcia: </a:t>
            </a:r>
            <a:r>
              <a:rPr lang="pl-PL" dirty="0">
                <a:hlinkClick r:id="rId4"/>
              </a:rPr>
              <a:t>https://cdn.pixabay.com/photo/2013/09/16/22/23/football-183054_960_720.png</a:t>
            </a:r>
            <a:r>
              <a:rPr lang="pl-PL" dirty="0"/>
              <a:t>, </a:t>
            </a:r>
            <a:r>
              <a:rPr lang="pl-PL" dirty="0">
                <a:hlinkClick r:id="rId5"/>
              </a:rPr>
              <a:t>http://1.bp.blogspot.com/-uXooS0DO8_I/Tze2J6ZG5QI/AAAAAAAAC2s/ApfmaVqkUJA/s320/dibujos-colorear-futbol-15.gif</a:t>
            </a:r>
            <a:r>
              <a:rPr lang="pl-PL" dirty="0"/>
              <a:t>, </a:t>
            </a:r>
            <a:r>
              <a:rPr lang="pl-PL" dirty="0">
                <a:hlinkClick r:id="rId6"/>
              </a:rPr>
              <a:t>https://static.scholaris.pl/resource_imp/109/109800/PLIKI_1/RTS100203.png</a:t>
            </a:r>
            <a:r>
              <a:rPr lang="pl-PL" dirty="0"/>
              <a:t>, </a:t>
            </a:r>
            <a:r>
              <a:rPr lang="pl-PL" dirty="0">
                <a:hlinkClick r:id="rId7"/>
              </a:rPr>
              <a:t>http://mammaperfetta.it/wp-content/uploads/2014/02/ba.jpg</a:t>
            </a:r>
            <a:r>
              <a:rPr lang="pl-PL" dirty="0"/>
              <a:t>, </a:t>
            </a:r>
            <a:r>
              <a:rPr lang="pl-PL" dirty="0">
                <a:hlinkClick r:id="rId8"/>
              </a:rPr>
              <a:t>http://mondobimbo.altervista.org/wp-content/uploads/2012/09/disegno-calciatori-colorare-tredici.jpg</a:t>
            </a:r>
            <a:r>
              <a:rPr lang="pl-PL" dirty="0"/>
              <a:t>, </a:t>
            </a:r>
            <a:r>
              <a:rPr lang="pl-PL" dirty="0">
                <a:hlinkClick r:id="rId9"/>
              </a:rPr>
              <a:t>https://taglidotme.files.wordpress.com/2013/06/calcio-pallone-soccer-ball-1280x800.jpg</a:t>
            </a:r>
            <a:r>
              <a:rPr lang="pl-PL" dirty="0"/>
              <a:t>, </a:t>
            </a:r>
            <a:r>
              <a:rPr lang="pl-PL" dirty="0">
                <a:hlinkClick r:id="rId10"/>
              </a:rPr>
              <a:t>https://slaskipegaz.bs.katowice.pl/wp-content/uploads/2016/07/DSC01756_Kopiowanie.jpg</a:t>
            </a:r>
            <a:r>
              <a:rPr lang="pl-PL" dirty="0"/>
              <a:t>, </a:t>
            </a:r>
            <a:r>
              <a:rPr lang="pl-PL" dirty="0">
                <a:hlinkClick r:id="rId11"/>
              </a:rPr>
              <a:t>https://upload.wikimedia.org/wikipedia/it/f/f2/Italia_Svizzera_1899.JPG</a:t>
            </a:r>
            <a:r>
              <a:rPr lang="pl-PL" dirty="0"/>
              <a:t>, </a:t>
            </a:r>
            <a:r>
              <a:rPr lang="pl-PL" dirty="0">
                <a:hlinkClick r:id="rId12"/>
              </a:rPr>
              <a:t>https://upload.wikimedia.org/wikipedia/commons/thumb/4/45/Football_field.svg/676px-Football_field.svg.png</a:t>
            </a:r>
            <a:r>
              <a:rPr lang="pl-PL" dirty="0"/>
              <a:t>, </a:t>
            </a:r>
            <a:r>
              <a:rPr lang="pl-PL" dirty="0">
                <a:hlinkClick r:id="rId13"/>
              </a:rPr>
              <a:t>https://upload.wikimedia.org/wikipedia/commons/thumb/a/a1/Ping_pong_project.jpg/1200px-Ping_pong_project.jpg</a:t>
            </a:r>
            <a:r>
              <a:rPr lang="pl-PL" dirty="0"/>
              <a:t>, </a:t>
            </a:r>
            <a:r>
              <a:rPr lang="pl-PL" dirty="0">
                <a:hlinkClick r:id="rId14"/>
              </a:rPr>
              <a:t>https://upload.wikimedia.org/wikipedia/commons/thumb/4/43/User_Abigor_global3.JPG/1200px-User_Abigor_global3.JPG</a:t>
            </a:r>
            <a:r>
              <a:rPr lang="pl-PL" dirty="0"/>
              <a:t>, </a:t>
            </a:r>
            <a:r>
              <a:rPr lang="pl-PL" dirty="0">
                <a:hlinkClick r:id="rId15"/>
              </a:rPr>
              <a:t>https://cdn.pixabay.com/photo/2014/09/21/21/56/football-455634_640.png</a:t>
            </a:r>
            <a:r>
              <a:rPr lang="pl-PL" dirty="0"/>
              <a:t> (dostęp: 10.12.2020)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21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56E902-4A9A-3149-8000-97F07978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Kto z Was lubi grać w piłkę nożną?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1529489-31CF-C445-95A5-F3B70D2FB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00268" y="421161"/>
            <a:ext cx="5624284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az 4" descr="Obraz zawierający szkicowanie, szkło&#10;&#10;Opis wygenerowany automatycznie">
            <a:extLst>
              <a:ext uri="{FF2B5EF4-FFF2-40B4-BE49-F238E27FC236}">
                <a16:creationId xmlns:a16="http://schemas.microsoft.com/office/drawing/2014/main" id="{2DBD53E2-2426-2744-9166-2C38E3787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552" y="969179"/>
            <a:ext cx="4724400" cy="50059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5DD3E-D155-B94E-A1D4-C1AA869F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chemeClr val="tx2"/>
                </a:solidFill>
              </a:rPr>
              <a:t>Kto stać na bramce?</a:t>
            </a:r>
          </a:p>
        </p:txBody>
      </p:sp>
    </p:spTree>
    <p:extLst>
      <p:ext uri="{BB962C8B-B14F-4D97-AF65-F5344CB8AC3E}">
        <p14:creationId xmlns:p14="http://schemas.microsoft.com/office/powerpoint/2010/main" val="24969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27337F-954A-9E45-BD90-72FBA6DDD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chemeClr val="tx2"/>
                </a:solidFill>
              </a:rPr>
              <a:t>Kto być sędzią?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564780B-6813-054A-BD1C-7731F1290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624" b="6763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CF82F72-AE74-7D40-8ADB-AE3A2A3A6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088" r="-1" b="6671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0F79D2-FBF6-FD40-83D5-4C89AFE1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Kto kibicować?</a:t>
            </a:r>
          </a:p>
        </p:txBody>
      </p:sp>
    </p:spTree>
    <p:extLst>
      <p:ext uri="{BB962C8B-B14F-4D97-AF65-F5344CB8AC3E}">
        <p14:creationId xmlns:p14="http://schemas.microsoft.com/office/powerpoint/2010/main" val="207610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Obraz 4" descr="Obraz zawierający piłka nożna&#10;&#10;Opis wygenerowany automatycznie">
            <a:extLst>
              <a:ext uri="{FF2B5EF4-FFF2-40B4-BE49-F238E27FC236}">
                <a16:creationId xmlns:a16="http://schemas.microsoft.com/office/drawing/2014/main" id="{1837AF6D-CA2A-3D4E-9F41-ABF553C11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552" y="1109972"/>
            <a:ext cx="4724400" cy="472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4ED9A-CE2F-5841-B9B2-3ACBAF20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581665"/>
            <a:ext cx="4952681" cy="4558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tx2"/>
                </a:solidFill>
              </a:rPr>
              <a:t>10 grudnia </a:t>
            </a:r>
            <a:r>
              <a:rPr lang="pl-PL" dirty="0">
                <a:solidFill>
                  <a:schemeClr val="tx2"/>
                </a:solidFill>
              </a:rPr>
              <a:t>naszą Świetlicę zamieniamy w Klub Sportowy. Okazja jest wyjątkowa.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Dziś obchodzimy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b="1" dirty="0">
                <a:solidFill>
                  <a:schemeClr val="tx2"/>
                </a:solidFill>
              </a:rPr>
              <a:t>Światowy Dzień Piłki Nożnej – Dzień Futbolu! </a:t>
            </a:r>
          </a:p>
        </p:txBody>
      </p:sp>
    </p:spTree>
    <p:extLst>
      <p:ext uri="{BB962C8B-B14F-4D97-AF65-F5344CB8AC3E}">
        <p14:creationId xmlns:p14="http://schemas.microsoft.com/office/powerpoint/2010/main" val="262396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trawa, piłka nożna, osoba, granie&#10;&#10;Opis wygenerowany automatycznie">
            <a:extLst>
              <a:ext uri="{FF2B5EF4-FFF2-40B4-BE49-F238E27FC236}">
                <a16:creationId xmlns:a16="http://schemas.microsoft.com/office/drawing/2014/main" id="{D6B3130F-B897-874C-8520-256348D81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530" r="-1" b="5822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8965D4-D003-4249-8041-817E7FEC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42" y="1322173"/>
            <a:ext cx="10184736" cy="442144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l-PL" sz="4400" dirty="0">
                <a:solidFill>
                  <a:srgbClr val="FFFFFF"/>
                </a:solidFill>
              </a:rPr>
              <a:t>Piłka nożna dla wielu z nas </a:t>
            </a:r>
            <a:br>
              <a:rPr lang="pl-PL" sz="4400" dirty="0">
                <a:solidFill>
                  <a:srgbClr val="FFFFFF"/>
                </a:solidFill>
              </a:rPr>
            </a:br>
            <a:r>
              <a:rPr lang="pl-PL" sz="4400" dirty="0">
                <a:solidFill>
                  <a:srgbClr val="FFFFFF"/>
                </a:solidFill>
              </a:rPr>
              <a:t>to </a:t>
            </a:r>
            <a:r>
              <a:rPr lang="pl-PL" sz="4400" b="1" dirty="0">
                <a:solidFill>
                  <a:srgbClr val="FFFFFF"/>
                </a:solidFill>
              </a:rPr>
              <a:t>nie tylko zwykła gra</a:t>
            </a:r>
            <a:r>
              <a:rPr lang="pl-PL" sz="4400" dirty="0">
                <a:solidFill>
                  <a:srgbClr val="FFFFFF"/>
                </a:solidFill>
              </a:rPr>
              <a:t>, </a:t>
            </a:r>
            <a:br>
              <a:rPr lang="pl-PL" sz="4400" dirty="0">
                <a:solidFill>
                  <a:srgbClr val="FFFFFF"/>
                </a:solidFill>
              </a:rPr>
            </a:br>
            <a:r>
              <a:rPr lang="pl-PL" sz="4400" dirty="0">
                <a:solidFill>
                  <a:srgbClr val="FFFFFF"/>
                </a:solidFill>
              </a:rPr>
              <a:t>ale często także </a:t>
            </a:r>
            <a:br>
              <a:rPr lang="pl-PL" sz="4400" dirty="0">
                <a:solidFill>
                  <a:srgbClr val="FFFFFF"/>
                </a:solidFill>
              </a:rPr>
            </a:br>
            <a:r>
              <a:rPr lang="pl-PL" sz="4400" b="1" dirty="0">
                <a:solidFill>
                  <a:srgbClr val="FFFFFF"/>
                </a:solidFill>
              </a:rPr>
              <a:t>styl życia</a:t>
            </a:r>
            <a:r>
              <a:rPr lang="pl-PL" sz="44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4201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1A13EC-1699-214F-B29C-0887BADA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19"/>
            <a:ext cx="4952681" cy="49169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tx2"/>
                </a:solidFill>
              </a:rPr>
              <a:t>W wielu państwach piłka nożna zajmuje pierwsze miejsce pod względem popularności wśród dyscyplin sportowych.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400" dirty="0">
                <a:solidFill>
                  <a:schemeClr val="tx2"/>
                </a:solidFill>
              </a:rPr>
              <a:t>Futbol to jedna z najstarszych gier w piłkę. To nie tylko prosta rozrywka, ale i odzwierciedlenie charakterów narodowych, bo każde państwo czy naród posiada swój własny styl gry.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 descr="Obraz zawierający trawa, zewnętrzne, pole, piłka nożna&#10;&#10;Opis wygenerowany automatycznie">
            <a:extLst>
              <a:ext uri="{FF2B5EF4-FFF2-40B4-BE49-F238E27FC236}">
                <a16:creationId xmlns:a16="http://schemas.microsoft.com/office/drawing/2014/main" id="{D843D720-E7AE-BE4A-843A-181277C30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1911" r="6439" b="-2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615389-835F-BB41-A759-69A20486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666"/>
            <a:ext cx="4633486" cy="4531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tx2"/>
                </a:solidFill>
              </a:rPr>
              <a:t>O popularności gry zdecydowała przede wszystkim jej uniwersalność i dostępność. </a:t>
            </a:r>
            <a:r>
              <a:rPr lang="pl-PL" sz="2400" b="1" dirty="0">
                <a:solidFill>
                  <a:schemeClr val="tx2"/>
                </a:solidFill>
              </a:rPr>
              <a:t>Do gry w piłkę nożną </a:t>
            </a:r>
            <a:r>
              <a:rPr lang="pl-PL" sz="2400" dirty="0">
                <a:solidFill>
                  <a:schemeClr val="tx2"/>
                </a:solidFill>
              </a:rPr>
              <a:t>nie potrzeba specjalistycznego sprzętu, </a:t>
            </a:r>
            <a:r>
              <a:rPr lang="pl-PL" sz="2400" b="1" dirty="0">
                <a:solidFill>
                  <a:schemeClr val="tx2"/>
                </a:solidFill>
              </a:rPr>
              <a:t>wystarczy piłka, wygodne buty i kawałek murawy.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drzewo, trawa, dziecko, granie&#10;&#10;Opis wygenerowany automatycznie">
            <a:extLst>
              <a:ext uri="{FF2B5EF4-FFF2-40B4-BE49-F238E27FC236}">
                <a16:creationId xmlns:a16="http://schemas.microsoft.com/office/drawing/2014/main" id="{4E266972-0FCD-7D40-864C-FFABCA531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408" r="19343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632203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721</Words>
  <Application>Microsoft Office PowerPoint</Application>
  <PresentationFormat>Panoramiczny</PresentationFormat>
  <Paragraphs>31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AvenirNext LT Pro Medium</vt:lpstr>
      <vt:lpstr>Wingdings</vt:lpstr>
      <vt:lpstr>BlockprintVTI</vt:lpstr>
      <vt:lpstr>Futbol</vt:lpstr>
      <vt:lpstr>Kto z Was lubi grać w piłkę nożną?</vt:lpstr>
      <vt:lpstr>Prezentacja programu PowerPoint</vt:lpstr>
      <vt:lpstr>Prezentacja programu PowerPoint</vt:lpstr>
      <vt:lpstr>Kto kibicować?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Mecz piłkarski</vt:lpstr>
      <vt:lpstr>Wykonanie boiska</vt:lpstr>
      <vt:lpstr>Gotowe!  </vt:lpstr>
      <vt:lpstr>Prezentacja programu PowerPoint</vt:lpstr>
      <vt:lpstr>Prezentacja programu PowerPoint</vt:lpstr>
      <vt:lpstr>Dziękuję  za wspólną zabawę!  </vt:lpstr>
      <vt:lpstr>Opracowanie i 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Futbol</dc:title>
  <dc:creator>Trzcińska Anna - włoski</dc:creator>
  <cp:lastModifiedBy>Vostro 15</cp:lastModifiedBy>
  <cp:revision>2</cp:revision>
  <dcterms:created xsi:type="dcterms:W3CDTF">2020-12-10T10:48:16Z</dcterms:created>
  <dcterms:modified xsi:type="dcterms:W3CDTF">2020-12-11T14:19:00Z</dcterms:modified>
</cp:coreProperties>
</file>