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96F9E-B9F2-489F-8715-1D1559FA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58BEF7-582E-4F27-B198-5B13D54C2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CB35F6-50E5-4C33-9940-69DE3261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13B1F90-3CD6-46D5-86AD-E8372ED2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7EE0F5-9070-4324-9908-01C0FD336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93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EAB70-9931-4561-9978-9DEA53279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0C8324F-5128-4219-8D37-F8E3DC558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F8092F-5457-4A36-A78B-1F2086B4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DD045D-98AD-48A5-9CBF-EFE547A0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3DAEAB3-4C3F-472B-A96E-1D863784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240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20EE63F-159B-4FD8-81CF-C4EDAB6F6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2A05BC6-ACDB-425D-8459-52306433F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C24B7E5-CCB3-47E5-BD62-3A6592B4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96F1271-4F18-4411-A21C-B4FD8342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7D98502-95B8-42D7-B441-DB6D93CC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63347-18B9-4606-8B1C-B96018D2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8D44F9-160F-4FEC-A842-633A339BA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88CC35-D749-4F15-A4C8-FA80B81C8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5D38E92-B699-4971-A183-4CEEFBC07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CD16E1-0DDB-4F40-BE1C-2D505677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19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9720F-CF59-4FA7-B9D4-C3D0A30D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4004FD-5EF6-4C3F-8F8B-8E99F86A5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A6A6DD-A546-4590-94D9-E1F3E260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7173717-7F54-4A12-BDE3-5B72E549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D1EF5A5-95F9-4AE7-9F62-7F9A5F01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708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FEA3F-4B0B-4600-9359-0FA663E97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A2B8B9-D84B-4B4F-B599-A69B76D3E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FC521F1-286E-477C-83BD-07B6E0EC6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2BD5457-8E84-43FB-B2EF-ECB2398B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44F4D10-690F-4DD5-8169-4988E4D9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4EED7C1-6A54-405F-ADDF-778422E7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99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6943C-C0B7-41C8-A92F-B84D04A3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564DAD-5FE1-4FAD-8A8D-73DC68561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E1D9FDC-8505-4EE6-9B56-0CF4F1738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4C678E-2C30-4D36-AB4A-40B6BD224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DB4A700-82CD-4738-A165-EF2139A2C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5C4A859-442D-48D9-962B-E1DDB1F2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BFBD2A8-7A81-4755-B583-B7665537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348EDE34-DE6B-46DA-9E4D-E106D65A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4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3B0EE-AA23-45DF-92AA-D25320D6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146442C-D684-4A36-B030-0F4E48A9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A0A0DE1-49EB-45A4-B2C7-EA3E2334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18D3F9C-4688-48AD-9E69-0803EE6A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96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39AA2B8-9A35-4046-9679-16AD08B9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CBA6C57-D723-4B17-BF6C-BD613B9E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1D3AE08-B49A-46A6-88AB-3C19BA6B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3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EEB26D-279E-4F45-ACF3-62895AA1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90ACA62-0A5F-4FED-A126-90B988B7F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58F29F-A0EB-4AEB-8C0E-8236A1F3B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722EC49-E561-4D2C-8E6F-47B7C31F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A0322CC-0AF6-4494-800F-1798A47D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CC2035B-FDC2-415B-BE0A-5FE20E52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6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5EEF4-0332-4F0C-BF29-E8A64E2A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5BC0442-DA4E-4C3E-8EB9-B5C872778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5722A3-B496-4F06-BE7C-BBDCD0D9C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FF95B4C-286D-44E2-B2C2-80B925706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D412C89-7242-490F-86C5-79E2AF0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B174B00-5FB0-410F-8439-608F7B81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848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0E73F00-A83A-4776-9240-7EA6D4D4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9780E-EB38-485D-9F04-CCAF3B51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235139-0AB2-49B7-9319-D39C86FCB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72ECB-E41C-4849-AFC7-132977C3DE6E}" type="datetimeFigureOut">
              <a:rPr lang="sk-SK" smtClean="0"/>
              <a:t>6. 1. 2022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62013D9-BD18-45A8-9EF7-61617EAA0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A67DBCB-A1BC-4AF9-8821-828F9254B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21001-5E0B-4BEE-A682-AA2E777552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43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Projekt 2019 - 2022 | Gymnazium Trebisov">
            <a:extLst>
              <a:ext uri="{FF2B5EF4-FFF2-40B4-BE49-F238E27FC236}">
                <a16:creationId xmlns:a16="http://schemas.microsoft.com/office/drawing/2014/main" id="{966E188A-7ECA-4CEE-B932-0BE7C30C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119116"/>
            <a:ext cx="8854540" cy="221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DD2563-D8AE-43A8-A2D2-D096EA00C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sk-SK" sz="5600" b="1"/>
              <a:t>Osobný a podnikateľský účet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84AEDF-F8C7-4425-81D8-49132DF66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sk-SK" sz="1900" b="1"/>
              <a:t>Ing. Alena Buchtová</a:t>
            </a:r>
          </a:p>
          <a:p>
            <a:pPr algn="l"/>
            <a:r>
              <a:rPr lang="sk-SK" sz="1900" b="1"/>
              <a:t>Apríl 2022</a:t>
            </a:r>
          </a:p>
        </p:txBody>
      </p:sp>
    </p:spTree>
    <p:extLst>
      <p:ext uri="{BB962C8B-B14F-4D97-AF65-F5344CB8AC3E}">
        <p14:creationId xmlns:p14="http://schemas.microsoft.com/office/powerpoint/2010/main" val="211667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A1259C-95F1-47FD-893C-7072ED5D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k-SK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Bankový účet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E97C18-351A-4735-9C43-4E00B94C8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sk-SK" sz="2000" b="1"/>
              <a:t>Bankový účet </a:t>
            </a:r>
            <a:r>
              <a:rPr lang="sk-SK" sz="2000"/>
              <a:t>je finančný účet v banke, ktorý zaznamenáva finančné operácie medzi klientom a bankou</a:t>
            </a:r>
          </a:p>
          <a:p>
            <a:pPr marL="0" indent="0">
              <a:buNone/>
            </a:pPr>
            <a:endParaRPr lang="sk-SK" sz="2000"/>
          </a:p>
          <a:p>
            <a:r>
              <a:rPr lang="sk-SK" sz="2000" b="1"/>
              <a:t>Účet  v banke</a:t>
            </a:r>
          </a:p>
          <a:p>
            <a:pPr marL="0" indent="0">
              <a:buNone/>
            </a:pPr>
            <a:r>
              <a:rPr lang="sk-SK" sz="2000"/>
              <a:t>    - </a:t>
            </a:r>
            <a:r>
              <a:rPr lang="sk-SK" sz="2000" b="1"/>
              <a:t>depozitný</a:t>
            </a:r>
            <a:r>
              <a:rPr lang="sk-SK" sz="2000"/>
              <a:t> – založený za účelom vkladu peňažných prostriedkov</a:t>
            </a:r>
          </a:p>
          <a:p>
            <a:pPr marL="0" indent="0">
              <a:buNone/>
            </a:pPr>
            <a:r>
              <a:rPr lang="sk-SK" sz="2000"/>
              <a:t>    - </a:t>
            </a:r>
            <a:r>
              <a:rPr lang="sk-SK" sz="2000" b="1"/>
              <a:t>úverový </a:t>
            </a:r>
            <a:r>
              <a:rPr lang="sk-SK" sz="2000"/>
              <a:t>– založený za účelom pôžičky od banky</a:t>
            </a:r>
          </a:p>
          <a:p>
            <a:pPr marL="0" indent="0">
              <a:buNone/>
            </a:pPr>
            <a:r>
              <a:rPr lang="sk-SK" sz="2000"/>
              <a:t> 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Bežné účty | FinancnaHitparada.sk">
            <a:extLst>
              <a:ext uri="{FF2B5EF4-FFF2-40B4-BE49-F238E27FC236}">
                <a16:creationId xmlns:a16="http://schemas.microsoft.com/office/drawing/2014/main" id="{82E85BDB-2853-4978-8BF7-4FC14EB287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4" r="17157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084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3E3E29-8BFB-4376-A26D-8944A6A2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k-SK" sz="4000" b="1"/>
              <a:t>Účet  v banke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B9B970-98A5-4A6A-AEB4-9C51F4976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sk-SK" sz="2000" b="1" dirty="0"/>
              <a:t>Podľa meny</a:t>
            </a:r>
          </a:p>
          <a:p>
            <a:pPr marL="0" indent="0">
              <a:buNone/>
            </a:pPr>
            <a:r>
              <a:rPr lang="sk-SK" sz="2000" dirty="0"/>
              <a:t>   - v domácej mene – v eur</a:t>
            </a:r>
          </a:p>
          <a:p>
            <a:pPr marL="0" indent="0">
              <a:buNone/>
            </a:pPr>
            <a:r>
              <a:rPr lang="sk-SK" sz="2000" dirty="0"/>
              <a:t>   - devízový účet – používaný na finančné operácie v cudzej mene                                 napr. pri exporte a importe tovaru</a:t>
            </a:r>
          </a:p>
          <a:p>
            <a:pPr marL="0" indent="0">
              <a:buNone/>
            </a:pPr>
            <a:r>
              <a:rPr lang="sk-SK" sz="2000" dirty="0"/>
              <a:t>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162BAF7-B071-4926-8D1C-699CF4341E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51" r="15287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29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13CB842-980F-4651-80A2-81A2B0CB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k-SK" sz="4000" b="1"/>
              <a:t>Bankový účet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9AF92F-E37E-4722-BC4A-515F77FA3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k-SK" sz="2000" b="1"/>
              <a:t>Podľa účelu</a:t>
            </a:r>
          </a:p>
          <a:p>
            <a:pPr>
              <a:buFontTx/>
              <a:buChar char="-"/>
            </a:pPr>
            <a:r>
              <a:rPr lang="sk-SK" sz="2000" b="1"/>
              <a:t>Bežný účet </a:t>
            </a:r>
            <a:r>
              <a:rPr lang="sk-SK" sz="2000"/>
              <a:t>– vykonávanie bežných finančných transakcií</a:t>
            </a:r>
          </a:p>
          <a:p>
            <a:pPr>
              <a:buFontTx/>
              <a:buChar char="-"/>
            </a:pPr>
            <a:r>
              <a:rPr lang="sk-SK" sz="2000" b="1"/>
              <a:t>Sporiaci účet </a:t>
            </a:r>
            <a:r>
              <a:rPr lang="sk-SK" sz="2000"/>
              <a:t>– založený za účelom sporenia prostriedkov</a:t>
            </a:r>
          </a:p>
          <a:p>
            <a:pPr>
              <a:buFontTx/>
              <a:buChar char="-"/>
            </a:pPr>
            <a:r>
              <a:rPr lang="sk-SK" sz="2000" b="1"/>
              <a:t>Termínovaný vklad </a:t>
            </a:r>
            <a:r>
              <a:rPr lang="sk-SK" sz="2000"/>
              <a:t>– druh účtu s vyšším úrokom úročenia na vkladanie voľných finančných prostriedkov</a:t>
            </a:r>
          </a:p>
          <a:p>
            <a:pPr marL="0" indent="0">
              <a:buNone/>
            </a:pPr>
            <a:r>
              <a:rPr lang="sk-SK" sz="2000"/>
              <a:t>- </a:t>
            </a:r>
            <a:r>
              <a:rPr lang="sk-SK" sz="2000" b="1"/>
              <a:t>Úverový účet </a:t>
            </a:r>
            <a:r>
              <a:rPr lang="sk-SK" sz="2000"/>
              <a:t>– evidencia úveru klienta</a:t>
            </a:r>
          </a:p>
          <a:p>
            <a:endParaRPr lang="sk-SK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 descr="Začíname s eshopom - 4 hlavné body - Eshopovač.sk">
            <a:extLst>
              <a:ext uri="{FF2B5EF4-FFF2-40B4-BE49-F238E27FC236}">
                <a16:creationId xmlns:a16="http://schemas.microsoft.com/office/drawing/2014/main" id="{4C475BE6-11CC-422B-8444-C85D50CD69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5" r="-1" b="5856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255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01567C-7423-4662-B6AC-F2B9574CA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/>
              <a:t>Typy operácií na bankovom účet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41EB93-B6A4-4987-A604-99315A6E7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Vklad v hotovosti</a:t>
            </a:r>
          </a:p>
          <a:p>
            <a:pPr marL="0"/>
            <a:endParaRPr lang="en-US" sz="2000"/>
          </a:p>
          <a:p>
            <a:r>
              <a:rPr lang="en-US" sz="2000"/>
              <a:t>Výber v hotovosti</a:t>
            </a:r>
          </a:p>
          <a:p>
            <a:endParaRPr lang="en-US" sz="2000"/>
          </a:p>
          <a:p>
            <a:r>
              <a:rPr lang="en-US" sz="2000"/>
              <a:t>Príkaz na úhradu</a:t>
            </a:r>
          </a:p>
          <a:p>
            <a:endParaRPr lang="en-US" sz="2000"/>
          </a:p>
          <a:p>
            <a:r>
              <a:rPr lang="en-US" sz="2000"/>
              <a:t>Príkaz na inkaso</a:t>
            </a:r>
          </a:p>
          <a:p>
            <a:pPr marL="0"/>
            <a:endParaRPr lang="en-US" sz="2000"/>
          </a:p>
          <a:p>
            <a:r>
              <a:rPr lang="en-US" sz="2000"/>
              <a:t>Bankové poplatky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F9F7731A-9C9D-45F3-BDD0-74C19DA76A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8" r="16295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995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10211A7-00C5-4CF0-A557-4364392C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sk-SK" sz="4800" b="1"/>
              <a:t>Podnikateľský účet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634EBDE-4CD3-48D7-9068-F4B3E578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1463039"/>
            <a:ext cx="5542387" cy="4300447"/>
          </a:xfrm>
        </p:spPr>
        <p:txBody>
          <a:bodyPr anchor="t">
            <a:normAutofit/>
          </a:bodyPr>
          <a:lstStyle/>
          <a:p>
            <a:r>
              <a:rPr lang="sk-SK" sz="2200"/>
              <a:t>Podnikateľský účet sa od osobného odlišuje:</a:t>
            </a:r>
          </a:p>
          <a:p>
            <a:pPr marL="0" indent="0">
              <a:buNone/>
            </a:pPr>
            <a:r>
              <a:rPr lang="sk-SK" sz="2200"/>
              <a:t>   - vyššie poplatky</a:t>
            </a:r>
          </a:p>
          <a:p>
            <a:pPr marL="0" indent="0">
              <a:buNone/>
            </a:pPr>
            <a:r>
              <a:rPr lang="sk-SK" sz="2200"/>
              <a:t>   - jednoduchšie účtovníctvo ( nemiešajú sa osobné a firemné platby)</a:t>
            </a:r>
          </a:p>
          <a:p>
            <a:pPr marL="0" indent="0">
              <a:buNone/>
            </a:pPr>
            <a:r>
              <a:rPr lang="sk-SK" sz="2200"/>
              <a:t>   - banky ponúkajú rôzne balíčky a rôzne výhody</a:t>
            </a:r>
          </a:p>
          <a:p>
            <a:pPr marL="0" indent="0">
              <a:buNone/>
            </a:pPr>
            <a:r>
              <a:rPr lang="sk-SK" sz="2200"/>
              <a:t>   - jednoduchšia komunikácia s finančnou správou</a:t>
            </a:r>
          </a:p>
          <a:p>
            <a:pPr marL="0" indent="0">
              <a:buNone/>
            </a:pPr>
            <a:r>
              <a:rPr lang="sk-SK" sz="2200"/>
              <a:t>   - v prípade exekúcie exekútor odstaví iba podnikateľský účet a s</a:t>
            </a:r>
          </a:p>
          <a:p>
            <a:pPr marL="0" indent="0">
              <a:buNone/>
            </a:pPr>
            <a:r>
              <a:rPr lang="sk-SK" sz="2200"/>
              <a:t>      osobným účtom môžeme disponovať </a:t>
            </a:r>
          </a:p>
        </p:txBody>
      </p:sp>
    </p:spTree>
    <p:extLst>
      <p:ext uri="{BB962C8B-B14F-4D97-AF65-F5344CB8AC3E}">
        <p14:creationId xmlns:p14="http://schemas.microsoft.com/office/powerpoint/2010/main" val="252825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CE8DED-FA14-4CA4-B0B4-11FB48540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sk-SK" sz="3300" b="1"/>
              <a:t>Zriadenie podnikateľského účtu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CBF04D-1301-4C43-8DEB-9C11B0689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r>
              <a:rPr lang="sk-SK" sz="1800"/>
              <a:t>K zriadeniu podnikateľského účtu v banke potrebujeme nasledovné doklady</a:t>
            </a:r>
          </a:p>
          <a:p>
            <a:pPr marL="0" indent="0">
              <a:buNone/>
            </a:pPr>
            <a:r>
              <a:rPr lang="sk-SK" sz="1800"/>
              <a:t>   - doklad totožnosti</a:t>
            </a:r>
          </a:p>
          <a:p>
            <a:pPr marL="0" indent="0">
              <a:buNone/>
            </a:pPr>
            <a:r>
              <a:rPr lang="sk-SK" sz="1800"/>
              <a:t>   - živnostenský list</a:t>
            </a:r>
          </a:p>
          <a:p>
            <a:pPr marL="0" indent="0">
              <a:buNone/>
            </a:pPr>
            <a:r>
              <a:rPr lang="sk-SK" sz="1800"/>
              <a:t>   - v prípade právnickej osoby výpis z obchodného registra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 descr="Osobný účet‎ – Slovenská sporiteľňa">
            <a:extLst>
              <a:ext uri="{FF2B5EF4-FFF2-40B4-BE49-F238E27FC236}">
                <a16:creationId xmlns:a16="http://schemas.microsoft.com/office/drawing/2014/main" id="{E0CFDDFD-CEEC-47F1-9185-4195F8798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0493" y="1347516"/>
            <a:ext cx="4223252" cy="4223252"/>
          </a:xfrm>
          <a:prstGeom prst="rect">
            <a:avLst/>
          </a:prstGeom>
          <a:noFill/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22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76E22B-A826-4C5D-BDC7-AC22DD55E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k-SK" sz="3700" b="1"/>
              <a:t>Druhy podnikateľských účtov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365505F-C1FA-4B7C-80A9-7257E554F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sk-SK" sz="2000"/>
              <a:t>Pre podnikateľov ( živnostníkov)</a:t>
            </a:r>
          </a:p>
          <a:p>
            <a:r>
              <a:rPr lang="sk-SK" sz="2000"/>
              <a:t>Pre malé a stredné firmy</a:t>
            </a:r>
          </a:p>
          <a:p>
            <a:r>
              <a:rPr lang="sk-SK" sz="2000"/>
              <a:t>Pre veľké firmy a korporácie</a:t>
            </a:r>
          </a:p>
          <a:p>
            <a:r>
              <a:rPr lang="sk-SK" sz="2000"/>
              <a:t>Profesionálny účet ( pre lekárov, advokátov, notárov...)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Súkromný účet na podnikanie, dá sa to, ale... | Podnikam.sk">
            <a:extLst>
              <a:ext uri="{FF2B5EF4-FFF2-40B4-BE49-F238E27FC236}">
                <a16:creationId xmlns:a16="http://schemas.microsoft.com/office/drawing/2014/main" id="{28BE0CAC-B73F-499E-9F99-D48E4B780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r="11226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90239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260</Words>
  <Application>Microsoft Office PowerPoint</Application>
  <PresentationFormat>Širokouhlá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Motív Office</vt:lpstr>
      <vt:lpstr>Osobný a podnikateľský účet</vt:lpstr>
      <vt:lpstr>Bankový účet</vt:lpstr>
      <vt:lpstr>Účet  v banke</vt:lpstr>
      <vt:lpstr>Bankový účet</vt:lpstr>
      <vt:lpstr>Typy operácií na bankovom účet</vt:lpstr>
      <vt:lpstr>Podnikateľský účet</vt:lpstr>
      <vt:lpstr>Zriadenie podnikateľského účtu</vt:lpstr>
      <vt:lpstr>Druhy podnikateľských účtov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Osobný a podnikateľský účet</dc:title>
  <dc:creator>Buchtová Alena Ing.</dc:creator>
  <cp:lastModifiedBy>Buchtová Alena Ing.</cp:lastModifiedBy>
  <cp:revision>6</cp:revision>
  <dcterms:created xsi:type="dcterms:W3CDTF">2022-01-06T18:17:31Z</dcterms:created>
  <dcterms:modified xsi:type="dcterms:W3CDTF">2022-01-06T20:18:46Z</dcterms:modified>
</cp:coreProperties>
</file>