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298" r:id="rId4"/>
    <p:sldId id="299" r:id="rId5"/>
    <p:sldId id="300" r:id="rId6"/>
    <p:sldId id="301" r:id="rId7"/>
    <p:sldId id="304" r:id="rId8"/>
    <p:sldId id="305" r:id="rId9"/>
    <p:sldId id="306" r:id="rId10"/>
    <p:sldId id="296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295" y="1234104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pozornosť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AQ: Ako reklamovať tovar zakúpený v e-shope">
            <a:extLst>
              <a:ext uri="{FF2B5EF4-FFF2-40B4-BE49-F238E27FC236}">
                <a16:creationId xmlns:a16="http://schemas.microsoft.com/office/drawing/2014/main" id="{304F3409-BD9A-4195-89F9-7D398B3D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2869396"/>
            <a:ext cx="35242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sk-SK" sz="4000" dirty="0">
                <a:latin typeface="+mn-lt"/>
                <a:cs typeface="Times New Roman" panose="02020603050405020304" pitchFamily="18" charset="0"/>
              </a:rPr>
              <a:t>Reklamácia</a:t>
            </a:r>
            <a:br>
              <a:rPr lang="sk-SK" sz="4000" dirty="0">
                <a:latin typeface="+mn-lt"/>
                <a:cs typeface="Times New Roman" panose="02020603050405020304" pitchFamily="18" charset="0"/>
              </a:rPr>
            </a:br>
            <a:endParaRPr lang="sk-SK" sz="4000" dirty="0">
              <a:latin typeface="+mn-lt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426FFF2A-6EFF-4F8C-BB35-3146BC1826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dirty="0"/>
              <a:t>Definícia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73956"/>
            <a:ext cx="4944152" cy="43498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Reklamácia je písomnosť, ktorou kupujúci upozorňuje predávajúceho (dodávateľa) na chyby, ktoré sa v dodanom tovare alebo v službe, prípadne v súvislostiach s dodávkou vyskytli.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Reklamácia sa vyskytuje v administratívnom styku – v podnikateľskej sfére, napr. medzi kupujúcim- podnikateľskou firmou a dodávateľom – podnikateľskou firmou.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Zároveň sa vyskytuje v súkromno-verejnom styku – fyzická osoba nakupuje u dodávateľa – podnikateľský subjekt.</a:t>
            </a: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CCD30A05-1797-4012-BFFB-008FF5DE1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25" y="833418"/>
            <a:ext cx="4422698" cy="51879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sk-SK"/>
              <a:t>Reklamovať môžeme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842294"/>
            <a:ext cx="5108867" cy="438152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samotný predmet dodávky</a:t>
            </a:r>
            <a:r>
              <a:rPr lang="sk-SK" sz="2000" dirty="0"/>
              <a:t> – ak napr. nesúhlasí s predmetom objednávky, resp. kúpnej zmluvy: objednali sme si napr. iný druh tovaru,...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chyby v predmete dodávky</a:t>
            </a:r>
            <a:r>
              <a:rPr lang="sk-SK" sz="2000" dirty="0"/>
              <a:t> - akúkoľvek odchýlku od požadovanej vlastnosti, napr. prišlo nedostatočné množstvo tovaru, nedostatočná hmotnosť, veľkosť, farba, akosť, balenie, chýbali napr. nejaké časti tovaru, označenia,...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chyby v dokladoch</a:t>
            </a:r>
            <a:r>
              <a:rPr lang="sk-SK" sz="2000" dirty="0"/>
              <a:t>– ide o chyby, ktoré nejakým spôsobom súvisia s dodávkou – napr. chyby v dodacom liste, vo faktúre,...</a:t>
            </a:r>
          </a:p>
          <a:p>
            <a:pPr marL="0" indent="0">
              <a:buNone/>
            </a:pPr>
            <a:br>
              <a:rPr lang="sk-SK" sz="1700" dirty="0"/>
            </a:br>
            <a:br>
              <a:rPr lang="sk-SK" sz="1700" dirty="0"/>
            </a:br>
            <a:endParaRPr lang="sk-SK" sz="1700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2DDA0AC-BBF1-43CD-A21C-DAC82D033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842293"/>
            <a:ext cx="4475531" cy="31701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 fontScale="90000"/>
          </a:bodyPr>
          <a:lstStyle/>
          <a:p>
            <a:r>
              <a:rPr lang="sk-SK" sz="2400" b="1" dirty="0"/>
              <a:t>Reklamácia</a:t>
            </a:r>
            <a:r>
              <a:rPr lang="sk-SK" sz="2400" dirty="0"/>
              <a:t> je teda list, v ktorom požadujeme nápravu v dodaní tovaru. Má ustálenú kompozíciu: úvod, jadro, záver.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600" b="1" dirty="0"/>
              <a:t>Úvod: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Obsahuje vyjadrenie potvrdenia prijatia tovaru, ktorý sa stáva predmetom reklamácie. V prípade, že ste s firmou, na ktorú sa obraciate s reklamáciou, už obchodovali a vaše vzťahy boli korektné a bezproblémové, môžete vyjadriť spokojnosť s doterajšou spoluprácou a vyjadriť poľutovanie nad nutnosťou reklamácie.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1600" b="1" dirty="0"/>
              <a:t>Jadro: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Obsahuje presný popis chýb, ktoré boli zistené po prebratí tovaru, ale pre úplnosť reklamácie je potrebné uviesť napr. aj čas zistenia, miesto zistenia,...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Je dobré k reklamácii priložiť dôkazový materiál, napr. fotografiu, pri skrytých chybách je vhodné uviesť záručnú lehotu.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V jadre je potrebné naformulovať aj návrh na riešenie – napr. výmena tovaru, zľava z ceny, odstúpenie od zmluvy, prípadne je potrebné vyjadriť súhlas s možnosťou náhrady škody,...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1600" b="1" dirty="0"/>
              <a:t>Záver: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V závere vyjadríme presvedčenie, že reklamácia bude vybavená v čo najkratšom čase k spokojnosti pisateľa.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 marL="0" indent="0">
              <a:buNone/>
            </a:pPr>
            <a:endParaRPr lang="sk-SK" sz="11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klamačný list - vnútroštátny styk">
            <a:extLst>
              <a:ext uri="{FF2B5EF4-FFF2-40B4-BE49-F238E27FC236}">
                <a16:creationId xmlns:a16="http://schemas.microsoft.com/office/drawing/2014/main" id="{5F665D21-70E9-4513-BBA6-5AE6003A7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6302" y="833418"/>
            <a:ext cx="3672345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77CB8D1-5DCA-4F33-A14D-409891130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0073" cy="1676603"/>
          </a:xfrm>
        </p:spPr>
        <p:txBody>
          <a:bodyPr>
            <a:normAutofit/>
          </a:bodyPr>
          <a:lstStyle/>
          <a:p>
            <a:r>
              <a:rPr lang="sk-SK" dirty="0"/>
              <a:t>Osnova Reklamácie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5A4C511-0412-40CC-AFCD-98F4CC62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47" y="1964268"/>
            <a:ext cx="5284998" cy="4259552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Potvrdenie prijatia objednaného tovaru, ktorý sa stal predmetom reklamácie.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Presný popis chýb, ktoré viedli k reklamácii.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Návrh na riešenie vzniknutého problému.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Upozornenie na náhradu škody.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Záverečná formula, pozdrav.</a:t>
            </a:r>
          </a:p>
          <a:p>
            <a:endParaRPr lang="en-US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Kde sa píše čiarka? Naučte sa to poriadne | VŠ práce">
            <a:extLst>
              <a:ext uri="{FF2B5EF4-FFF2-40B4-BE49-F238E27FC236}">
                <a16:creationId xmlns:a16="http://schemas.microsoft.com/office/drawing/2014/main" id="{348B84AF-5118-47EB-80BE-2141A46F8F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2" r="11752" b="1"/>
          <a:stretch/>
        </p:blipFill>
        <p:spPr bwMode="auto">
          <a:xfrm>
            <a:off x="6739337" y="722376"/>
            <a:ext cx="4809744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23775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sk-SK" altLang="sk-SK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376123-6643-4EF3-AA5B-33046168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78885"/>
          </a:xfrm>
        </p:spPr>
        <p:txBody>
          <a:bodyPr>
            <a:noAutofit/>
          </a:bodyPr>
          <a:lstStyle/>
          <a:p>
            <a:r>
              <a:rPr lang="sk-SK" sz="2000" dirty="0"/>
              <a:t>Reklamácia - ukážka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E3CD4D-E567-4826-8437-E3842C07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1557867"/>
            <a:ext cx="9637776" cy="42220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1100" b="1" dirty="0"/>
              <a:t>Ing. Ján Hrach, Slovenská 64, 080 01 Prešov</a:t>
            </a:r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r>
              <a:rPr lang="sk-SK" sz="1100" dirty="0"/>
              <a:t>VALLET, </a:t>
            </a:r>
            <a:r>
              <a:rPr lang="sk-SK" sz="1100" dirty="0" err="1"/>
              <a:t>s.r.o</a:t>
            </a:r>
            <a:r>
              <a:rPr lang="sk-SK" sz="1100" dirty="0"/>
              <a:t>.</a:t>
            </a:r>
          </a:p>
          <a:p>
            <a:pPr marL="0" indent="0">
              <a:buNone/>
            </a:pPr>
            <a:r>
              <a:rPr lang="sk-SK" sz="1100" dirty="0"/>
              <a:t>Kamenická 59/89</a:t>
            </a:r>
          </a:p>
          <a:p>
            <a:pPr marL="0" indent="0">
              <a:buNone/>
            </a:pPr>
            <a:r>
              <a:rPr lang="sk-SK" sz="1100" dirty="0"/>
              <a:t>98075 Bratislava 2</a:t>
            </a:r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r>
              <a:rPr lang="sk-SK" sz="1100" dirty="0"/>
              <a:t>Prešov 7.11.2012 </a:t>
            </a:r>
          </a:p>
          <a:p>
            <a:pPr marL="0" indent="0">
              <a:buNone/>
            </a:pPr>
            <a:r>
              <a:rPr lang="sk-SK" sz="1100" b="1" dirty="0"/>
              <a:t>Reklamácia tabletu</a:t>
            </a:r>
            <a:endParaRPr lang="sk-SK" sz="1100" dirty="0"/>
          </a:p>
          <a:p>
            <a:pPr marL="0" indent="0">
              <a:buNone/>
            </a:pPr>
            <a:r>
              <a:rPr lang="sk-SK" sz="1100" dirty="0"/>
              <a:t>Vážený výrobca, </a:t>
            </a:r>
          </a:p>
          <a:p>
            <a:pPr marL="0" indent="0">
              <a:buNone/>
            </a:pPr>
            <a:r>
              <a:rPr lang="sk-SK" sz="1100" dirty="0"/>
              <a:t>dňa 10. októbra 2012 som si vo Vašej pobočke v Prešove kúpil tablet Samsung </a:t>
            </a:r>
            <a:r>
              <a:rPr lang="sk-SK" sz="1100" dirty="0" err="1"/>
              <a:t>Galaxy</a:t>
            </a:r>
            <a:r>
              <a:rPr lang="sk-SK" sz="1100" dirty="0"/>
              <a:t> P6800 TAB </a:t>
            </a:r>
            <a:r>
              <a:rPr lang="sk-SK" sz="1100" dirty="0" err="1"/>
              <a:t>Silver</a:t>
            </a:r>
            <a:r>
              <a:rPr lang="sk-SK" sz="1100" dirty="0"/>
              <a:t>. </a:t>
            </a:r>
          </a:p>
          <a:p>
            <a:pPr marL="0" indent="0">
              <a:buNone/>
            </a:pPr>
            <a:r>
              <a:rPr lang="sk-SK" sz="1100" dirty="0"/>
              <a:t>Tablet Vám posielam na reklamáciu, pretože od jeho zakúpenia neprešiel ani mesiac a začal sa kaziť. Displej nereaguje na dotyky, musím niekoľkokrát zopakovať ten istý pohyb či dotyk. </a:t>
            </a:r>
          </a:p>
          <a:p>
            <a:pPr marL="0" indent="0">
              <a:buNone/>
            </a:pPr>
            <a:r>
              <a:rPr lang="sk-SK" sz="1100" dirty="0"/>
              <a:t>Vzhľadom na krátky čas používania zakúpeného tabletu, počas ktorého som s ním zaobchádzal opatrne, vylučujem akúkoľvek pravdepodobnosť, že tovar bol poškodený mnou. Preto predpokladám, že ide o výrobnú chybu a verím, že moju žiadosť o reklamáciu akceptujete. Týmto Vás žiadam o výmenu poškodeného tabletu za nový alebo vrátenie peňazí. </a:t>
            </a:r>
          </a:p>
          <a:p>
            <a:pPr marL="0" indent="0">
              <a:buNone/>
            </a:pPr>
            <a:r>
              <a:rPr lang="sk-SK" sz="1100" dirty="0"/>
              <a:t> S pozdravom </a:t>
            </a:r>
            <a:br>
              <a:rPr lang="sk-SK" sz="1100" dirty="0"/>
            </a:br>
            <a:endParaRPr lang="sk-SK" sz="1100" dirty="0"/>
          </a:p>
          <a:p>
            <a:pPr marL="0" indent="0">
              <a:buNone/>
            </a:pPr>
            <a:r>
              <a:rPr lang="sk-SK" sz="1100" dirty="0"/>
              <a:t>.........................................</a:t>
            </a:r>
            <a:br>
              <a:rPr lang="sk-SK" sz="1100" dirty="0"/>
            </a:br>
            <a:r>
              <a:rPr lang="sk-SK" sz="1100" dirty="0"/>
              <a:t>Ing. Ján Hrach</a:t>
            </a:r>
          </a:p>
          <a:p>
            <a:pPr marL="0" indent="0">
              <a:buNone/>
            </a:pPr>
            <a:endParaRPr lang="sk-SK" sz="500" dirty="0"/>
          </a:p>
        </p:txBody>
      </p:sp>
    </p:spTree>
    <p:extLst>
      <p:ext uri="{BB962C8B-B14F-4D97-AF65-F5344CB8AC3E}">
        <p14:creationId xmlns:p14="http://schemas.microsoft.com/office/powerpoint/2010/main" val="341255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DA60CF-CBAA-4AC9-A045-549D64CDC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9CDA2F-933E-466D-865C-D82BE88B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6422849" cy="714112"/>
          </a:xfrm>
        </p:spPr>
        <p:txBody>
          <a:bodyPr>
            <a:normAutofit fontScale="90000"/>
          </a:bodyPr>
          <a:lstStyle/>
          <a:p>
            <a:r>
              <a:rPr lang="sk-SK" dirty="0"/>
              <a:t>Spôsoby vyjadrovania v reklamácií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8B3B14-03E8-4980-84E8-461B0AE6C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761068"/>
            <a:ext cx="6422847" cy="468488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Dňa ......som dostal/sme dostali Vašu zásielku...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Pri kontrole zásielky som zistil/sme zistili....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S poľutovaním Vám oznamujem/oznamujeme, že zásielka...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Po prevzatí Vášho tovaru som zistil/sme zistili, že...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Namiesto...ste mi predali/nám predali...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Pri prevzatí zásielky... som zistil/sme zistili tieto závažné nedostatky: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Po dvoch mesiacoch používania som zistil/sme zistili...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Vraciam/Vraciame Vám Vašu zásielku a žiadam/žiadame o výmenu tovaru...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Oznamujem/Oznamujeme Vám, že odstupujem/odstupujeme od zmluvy...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Verím/Veríme, že sa podobná situácia už nebude opakovať...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Verím/Veríme, že našu reklamáciu vybavíte čo najskôr...</a:t>
            </a:r>
          </a:p>
          <a:p>
            <a:pPr marL="0" indent="0">
              <a:buNone/>
            </a:pPr>
            <a:endParaRPr lang="sk-SK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D36585CE-E733-4FDD-B04A-29EFA38AC2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r="44001"/>
          <a:stretch/>
        </p:blipFill>
        <p:spPr>
          <a:xfrm>
            <a:off x="8205634" y="722376"/>
            <a:ext cx="3337560" cy="54132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3306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A0A49-88BE-48D4-9570-4B49241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1041490"/>
          </a:xfrm>
        </p:spPr>
        <p:txBody>
          <a:bodyPr>
            <a:normAutofit fontScale="90000"/>
          </a:bodyPr>
          <a:lstStyle/>
          <a:p>
            <a:r>
              <a:rPr lang="sk-SK" dirty="0"/>
              <a:t>Nesprávne výrazy a väzby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0B1026-9737-419B-B0DB-5E8C9F0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019878"/>
            <a:ext cx="5108867" cy="435834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dnešným dňom – dnes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obdržali sme vašu zásielku – dostali sme vašu zásielku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chceli by sme vás upozorniť – upozorňujeme Vás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dodali Ste, uviedli Ste – dodali ste, uviedli ste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 err="1"/>
              <a:t>sada</a:t>
            </a:r>
            <a:r>
              <a:rPr lang="sk-SK" sz="2400" dirty="0"/>
              <a:t> hrncov – súprava hrncov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vzhľadom k tomu – vzhľadom nato</a:t>
            </a: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obíte tieto chyby pri telefonovaní aj vy? Expertnapredaj.skExpert na predaj">
            <a:extLst>
              <a:ext uri="{FF2B5EF4-FFF2-40B4-BE49-F238E27FC236}">
                <a16:creationId xmlns:a16="http://schemas.microsoft.com/office/drawing/2014/main" id="{F858AC9E-1026-4A5D-A8C1-7AEDE2FA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4709" y="2019877"/>
            <a:ext cx="4475531" cy="28149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0326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782</Words>
  <Application>Microsoft Office PowerPoint</Application>
  <PresentationFormat>Širokouhlá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Motív balíka Office</vt:lpstr>
      <vt:lpstr>Prezentácia programu PowerPoint</vt:lpstr>
      <vt:lpstr>Reklamácia </vt:lpstr>
      <vt:lpstr>Definícia</vt:lpstr>
      <vt:lpstr>Reklamovať môžeme</vt:lpstr>
      <vt:lpstr>Reklamácia je teda list, v ktorom požadujeme nápravu v dodaní tovaru. Má ustálenú kompozíciu: úvod, jadro, záver.</vt:lpstr>
      <vt:lpstr>Osnova Reklamácie</vt:lpstr>
      <vt:lpstr>Reklamácia - ukážka</vt:lpstr>
      <vt:lpstr>Spôsoby vyjadrovania v reklamácií</vt:lpstr>
      <vt:lpstr>Nesprávne výrazy a väzby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45</cp:revision>
  <dcterms:created xsi:type="dcterms:W3CDTF">2021-01-07T21:58:41Z</dcterms:created>
  <dcterms:modified xsi:type="dcterms:W3CDTF">2021-07-02T09:34:37Z</dcterms:modified>
</cp:coreProperties>
</file>