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8" r:id="rId3"/>
    <p:sldId id="259" r:id="rId4"/>
    <p:sldId id="260" r:id="rId5"/>
    <p:sldId id="262" r:id="rId6"/>
    <p:sldId id="263" r:id="rId7"/>
    <p:sldId id="266" r:id="rId8"/>
    <p:sldId id="267" r:id="rId9"/>
    <p:sldId id="264" r:id="rId10"/>
    <p:sldId id="265" r:id="rId11"/>
    <p:sldId id="257" r:id="rId1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AE18F"/>
    <a:srgbClr val="ADDB7B"/>
    <a:srgbClr val="CBF9EA"/>
    <a:srgbClr val="F8EADC"/>
    <a:srgbClr val="FAD9BE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t>2020-09-15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139524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t>2020-09-15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5256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t>2020-09-15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54100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t>2020-09-15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3848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t>2020-09-15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3523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t>2020-09-15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37889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t>2020-09-15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100595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t>2020-09-15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30496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t>2020-09-15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9732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t>2020-09-15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0944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D1E01-E2D2-409B-BDF2-93720B201875}" type="datetimeFigureOut">
              <a:rPr lang="pl-PL" smtClean="0"/>
              <a:t>2020-09-15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39A1D4-9C3D-47BD-9F71-7C9201489C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1908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AD9BE"/>
            </a:gs>
            <a:gs pos="53000">
              <a:srgbClr val="F8EADC"/>
            </a:gs>
            <a:gs pos="83000">
              <a:srgbClr val="CBF9EA"/>
            </a:gs>
            <a:gs pos="100000">
              <a:srgbClr val="BAE18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D1E01-E2D2-409B-BDF2-93720B201875}" type="datetimeFigureOut">
              <a:rPr lang="pl-PL" smtClean="0"/>
              <a:t>2020-09-15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39A1D4-9C3D-47BD-9F71-7C9201489C7F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667064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gle/tFXbr1DwvgHd7wWx7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467544" y="836713"/>
            <a:ext cx="7990656" cy="3816424"/>
          </a:xfrm>
        </p:spPr>
        <p:txBody>
          <a:bodyPr>
            <a:normAutofit/>
          </a:bodyPr>
          <a:lstStyle/>
          <a:p>
            <a:r>
              <a:rPr lang="pl-PL" sz="2400" dirty="0" smtClean="0"/>
              <a:t>Zespół Poradni Psychologiczno-Pedagogicznych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sz="3000" b="1" dirty="0" smtClean="0"/>
              <a:t>Centrum Informacji Zawodowej</a:t>
            </a:r>
            <a:br>
              <a:rPr lang="pl-PL" sz="3000" b="1" dirty="0" smtClean="0"/>
            </a:br>
            <a:r>
              <a:rPr lang="pl-PL" sz="2900" b="1" dirty="0" smtClean="0"/>
              <a:t>Specjalistyczna Poradnia </a:t>
            </a:r>
            <a:br>
              <a:rPr lang="pl-PL" sz="2900" b="1" dirty="0" smtClean="0"/>
            </a:br>
            <a:r>
              <a:rPr lang="pl-PL" sz="2900" b="1" dirty="0" smtClean="0"/>
              <a:t>Psychologiczno-Pedagogiczna</a:t>
            </a:r>
            <a:endParaRPr lang="pl-PL" sz="2900" b="1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5517232"/>
            <a:ext cx="6400800" cy="121568"/>
          </a:xfrm>
        </p:spPr>
        <p:txBody>
          <a:bodyPr>
            <a:normAutofit fontScale="25000" lnSpcReduction="20000"/>
          </a:bodyPr>
          <a:lstStyle/>
          <a:p>
            <a:endParaRPr lang="pl-PL" dirty="0"/>
          </a:p>
        </p:txBody>
      </p:sp>
      <p:pic>
        <p:nvPicPr>
          <p:cNvPr id="5" name="Obraz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861048"/>
            <a:ext cx="2042407" cy="144016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041068"/>
            <a:ext cx="2339264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1348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Jak do nas trafić?</a:t>
            </a:r>
            <a:br>
              <a:rPr lang="pl-PL" dirty="0"/>
            </a:br>
            <a:r>
              <a:rPr lang="pl-PL" dirty="0"/>
              <a:t>Dojazd </a:t>
            </a:r>
            <a:r>
              <a:rPr lang="pl-PL" dirty="0" smtClean="0"/>
              <a:t>komunikacją miejską: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72816"/>
            <a:ext cx="7128792" cy="3456384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az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8031" y="3269962"/>
            <a:ext cx="377839" cy="27964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trzałka w prawo 5"/>
          <p:cNvSpPr/>
          <p:nvPr/>
        </p:nvSpPr>
        <p:spPr>
          <a:xfrm rot="8967068">
            <a:off x="6103231" y="3153971"/>
            <a:ext cx="432048" cy="1524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047972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l-PL" sz="4800" b="1" dirty="0"/>
          </a:p>
          <a:p>
            <a:pPr marL="0" indent="0" algn="ctr">
              <a:buNone/>
            </a:pPr>
            <a:r>
              <a:rPr lang="pl-PL" sz="4800" b="1" dirty="0" smtClean="0"/>
              <a:t>ZAPRASZAMY!</a:t>
            </a:r>
          </a:p>
        </p:txBody>
      </p:sp>
      <p:pic>
        <p:nvPicPr>
          <p:cNvPr id="5" name="Obraz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1641" y="3212976"/>
            <a:ext cx="3024336" cy="208823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30217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r>
              <a:rPr lang="pl-PL" dirty="0" smtClean="0"/>
              <a:t>Nasze atuty: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2923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dirty="0" smtClean="0"/>
              <a:t> </a:t>
            </a:r>
          </a:p>
          <a:p>
            <a:pPr algn="ctr"/>
            <a:r>
              <a:rPr lang="pl-PL" b="1" dirty="0" smtClean="0"/>
              <a:t>24 lata doświadczenia </a:t>
            </a:r>
            <a:br>
              <a:rPr lang="pl-PL" b="1" dirty="0" smtClean="0"/>
            </a:br>
            <a:r>
              <a:rPr lang="pl-PL" b="1" dirty="0" smtClean="0"/>
              <a:t>w doradztwie zawodowym </a:t>
            </a:r>
            <a:br>
              <a:rPr lang="pl-PL" b="1" dirty="0" smtClean="0"/>
            </a:br>
            <a:r>
              <a:rPr lang="pl-PL" b="1" dirty="0" smtClean="0"/>
              <a:t>i w pracy z dziećmi i młodzieżą</a:t>
            </a:r>
          </a:p>
          <a:p>
            <a:pPr algn="ctr"/>
            <a:endParaRPr lang="pl-PL" sz="1500" b="1" dirty="0"/>
          </a:p>
          <a:p>
            <a:pPr algn="ctr"/>
            <a:r>
              <a:rPr lang="pl-PL" b="1" dirty="0" smtClean="0"/>
              <a:t>szeroki wachlarz narzędzi badawczych</a:t>
            </a:r>
          </a:p>
          <a:p>
            <a:pPr algn="ctr"/>
            <a:endParaRPr lang="pl-PL" sz="1500" b="1" dirty="0"/>
          </a:p>
          <a:p>
            <a:pPr algn="ctr"/>
            <a:r>
              <a:rPr lang="pl-PL" b="1" dirty="0" smtClean="0"/>
              <a:t>wyspecjalizowana kadra pedagogiczna</a:t>
            </a:r>
          </a:p>
          <a:p>
            <a:pPr algn="ctr"/>
            <a:endParaRPr lang="pl-PL" sz="1500" b="1" dirty="0"/>
          </a:p>
          <a:p>
            <a:pPr algn="ctr"/>
            <a:r>
              <a:rPr lang="pl-PL" b="1" dirty="0" smtClean="0"/>
              <a:t>przyjazna atmosfera</a:t>
            </a:r>
          </a:p>
          <a:p>
            <a:pPr marL="0" indent="0">
              <a:buNone/>
            </a:pPr>
            <a:endParaRPr lang="pl-P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234969"/>
            <a:ext cx="1504396" cy="1080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0448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pl-PL" dirty="0" smtClean="0"/>
              <a:t>Pomożemy w: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56937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pl-PL" b="1" dirty="0" smtClean="0"/>
              <a:t>określeniu predyspozycji zawodowych </a:t>
            </a:r>
            <a:br>
              <a:rPr lang="pl-PL" b="1" dirty="0" smtClean="0"/>
            </a:br>
            <a:r>
              <a:rPr lang="pl-PL" b="1" dirty="0" smtClean="0"/>
              <a:t>(np. temperamentu, osobowości, zainteresowań)</a:t>
            </a:r>
          </a:p>
          <a:p>
            <a:pPr algn="ctr"/>
            <a:endParaRPr lang="pl-PL" sz="1600" b="1" dirty="0" smtClean="0"/>
          </a:p>
          <a:p>
            <a:pPr algn="ctr"/>
            <a:r>
              <a:rPr lang="pl-PL" b="1" dirty="0" smtClean="0"/>
              <a:t>wyborze ścieżki edukacyjno-zawodowej</a:t>
            </a:r>
          </a:p>
          <a:p>
            <a:pPr algn="ctr"/>
            <a:endParaRPr lang="pl-PL" sz="1500" b="1" dirty="0" smtClean="0"/>
          </a:p>
          <a:p>
            <a:pPr algn="ctr"/>
            <a:r>
              <a:rPr lang="pl-PL" b="1" dirty="0" smtClean="0"/>
              <a:t>zdobyciu szczegółowych informacji </a:t>
            </a:r>
            <a:br>
              <a:rPr lang="pl-PL" b="1" dirty="0" smtClean="0"/>
            </a:br>
            <a:r>
              <a:rPr lang="pl-PL" b="1" dirty="0" smtClean="0"/>
              <a:t>o zasadach rekrutacji do szkół</a:t>
            </a:r>
          </a:p>
          <a:p>
            <a:pPr algn="ctr"/>
            <a:endParaRPr lang="pl-PL" sz="1500" b="1" dirty="0" smtClean="0"/>
          </a:p>
          <a:p>
            <a:pPr algn="ctr"/>
            <a:r>
              <a:rPr lang="pl-PL" b="1" dirty="0" smtClean="0"/>
              <a:t>wyjaśnieniu specyfiki pracy </a:t>
            </a:r>
            <a:br>
              <a:rPr lang="pl-PL" b="1" dirty="0" smtClean="0"/>
            </a:br>
            <a:r>
              <a:rPr lang="pl-PL" b="1" dirty="0" smtClean="0"/>
              <a:t>w konkretnych zawodach</a:t>
            </a:r>
            <a:endParaRPr lang="pl-PL" b="1" dirty="0"/>
          </a:p>
        </p:txBody>
      </p:sp>
    </p:spTree>
    <p:extLst>
      <p:ext uri="{BB962C8B-B14F-4D97-AF65-F5344CB8AC3E}">
        <p14:creationId xmlns:p14="http://schemas.microsoft.com/office/powerpoint/2010/main" val="18197861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pl-PL" dirty="0" smtClean="0"/>
              <a:t>Jak można skorzystać z konsultacji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571500" indent="-571500" algn="ctr">
              <a:buFont typeface="+mj-lt"/>
              <a:buAutoNum type="romanUcPeriod"/>
            </a:pPr>
            <a:r>
              <a:rPr lang="pl-PL" b="1" dirty="0" smtClean="0"/>
              <a:t>Ustalenie terminu konsultacji pod nr: </a:t>
            </a:r>
            <a:br>
              <a:rPr lang="pl-PL" b="1" dirty="0" smtClean="0"/>
            </a:br>
            <a:r>
              <a:rPr lang="pl-PL" b="1" dirty="0" smtClean="0"/>
              <a:t>34 361 93 92  lub  533 377 180</a:t>
            </a:r>
          </a:p>
          <a:p>
            <a:pPr marL="571500" indent="-571500" algn="ctr">
              <a:buFont typeface="+mj-lt"/>
              <a:buAutoNum type="romanUcPeriod"/>
            </a:pPr>
            <a:endParaRPr lang="pl-PL" b="1" dirty="0" smtClean="0"/>
          </a:p>
          <a:p>
            <a:pPr marL="571500" indent="-571500" algn="ctr">
              <a:buFont typeface="+mj-lt"/>
              <a:buAutoNum type="romanUcPeriod"/>
            </a:pPr>
            <a:r>
              <a:rPr lang="pl-PL" b="1" dirty="0" smtClean="0"/>
              <a:t>Wybór formy konsultacji</a:t>
            </a:r>
          </a:p>
          <a:p>
            <a:pPr marL="0" indent="0" algn="ctr">
              <a:buNone/>
            </a:pPr>
            <a:endParaRPr lang="pl-PL" sz="1500" b="1" dirty="0"/>
          </a:p>
          <a:p>
            <a:pPr marL="0" indent="0" algn="ctr">
              <a:buNone/>
            </a:pPr>
            <a:r>
              <a:rPr lang="pl-PL" b="1" dirty="0" smtClean="0"/>
              <a:t>	zdalna      wizyta osobista w Poradni</a:t>
            </a:r>
            <a:endParaRPr lang="pl-PL" b="1" dirty="0"/>
          </a:p>
          <a:p>
            <a:pPr marL="0" indent="0" algn="ctr">
              <a:buNone/>
            </a:pPr>
            <a:endParaRPr lang="pl-PL" b="1" dirty="0" smtClean="0"/>
          </a:p>
          <a:p>
            <a:pPr marL="0" indent="0" algn="ctr">
              <a:buNone/>
            </a:pPr>
            <a:r>
              <a:rPr lang="pl-PL" b="1" dirty="0" smtClean="0"/>
              <a:t>Świadczona przez nas pomoc </a:t>
            </a:r>
            <a:br>
              <a:rPr lang="pl-PL" b="1" dirty="0" smtClean="0"/>
            </a:br>
            <a:r>
              <a:rPr lang="pl-PL" b="1" dirty="0" smtClean="0"/>
              <a:t>jest </a:t>
            </a:r>
            <a:r>
              <a:rPr lang="pl-PL" b="1" u="sng" dirty="0" smtClean="0"/>
              <a:t>nieodpłatna</a:t>
            </a:r>
            <a:r>
              <a:rPr lang="pl-PL" b="1" dirty="0" smtClean="0"/>
              <a:t> i </a:t>
            </a:r>
            <a:r>
              <a:rPr lang="pl-PL" b="1" u="sng" dirty="0" smtClean="0"/>
              <a:t>nie wymaga skierowania</a:t>
            </a:r>
            <a:r>
              <a:rPr lang="pl-PL" b="1" dirty="0" smtClean="0"/>
              <a:t>.</a:t>
            </a:r>
            <a:endParaRPr lang="pl-PL" b="1" dirty="0"/>
          </a:p>
        </p:txBody>
      </p:sp>
      <p:cxnSp>
        <p:nvCxnSpPr>
          <p:cNvPr id="5" name="Łącznik prosty ze strzałką 4"/>
          <p:cNvCxnSpPr/>
          <p:nvPr/>
        </p:nvCxnSpPr>
        <p:spPr>
          <a:xfrm flipH="1">
            <a:off x="2915816" y="3365713"/>
            <a:ext cx="504056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/>
          <p:cNvCxnSpPr/>
          <p:nvPr/>
        </p:nvCxnSpPr>
        <p:spPr>
          <a:xfrm>
            <a:off x="4535818" y="3365713"/>
            <a:ext cx="504056" cy="36004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5359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/>
              <a:t>N</a:t>
            </a:r>
            <a:r>
              <a:rPr lang="pl-PL" dirty="0" smtClean="0"/>
              <a:t>a terenie szkół podstawowych </a:t>
            </a:r>
            <a:br>
              <a:rPr lang="pl-PL" dirty="0" smtClean="0"/>
            </a:br>
            <a:r>
              <a:rPr lang="pl-PL" dirty="0" smtClean="0"/>
              <a:t>i ponadpodstawowych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pl-PL" dirty="0" smtClean="0"/>
              <a:t>Organizujemy zajęcia grupowe dla uczniów</a:t>
            </a:r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b="1" dirty="0" smtClean="0"/>
              <a:t>W roku szkolnym 2020/21 </a:t>
            </a:r>
            <a:br>
              <a:rPr lang="pl-PL" b="1" dirty="0" smtClean="0"/>
            </a:br>
            <a:r>
              <a:rPr lang="pl-PL" b="1" dirty="0" smtClean="0"/>
              <a:t>z uwagi na zaistniałą sytuację epidemiczną</a:t>
            </a:r>
            <a:br>
              <a:rPr lang="pl-PL" b="1" dirty="0" smtClean="0"/>
            </a:br>
            <a:r>
              <a:rPr lang="pl-PL" b="1" dirty="0" smtClean="0"/>
              <a:t>będziemy się koncentrować głównie </a:t>
            </a:r>
            <a:br>
              <a:rPr lang="pl-PL" b="1" dirty="0" smtClean="0"/>
            </a:br>
            <a:r>
              <a:rPr lang="pl-PL" b="1" dirty="0" smtClean="0"/>
              <a:t>na konsultacjach indywidualnych dla: </a:t>
            </a:r>
          </a:p>
          <a:p>
            <a:pPr algn="ctr"/>
            <a:r>
              <a:rPr lang="pl-PL" b="1" dirty="0" smtClean="0"/>
              <a:t>uczniów,</a:t>
            </a:r>
          </a:p>
          <a:p>
            <a:pPr algn="ctr"/>
            <a:r>
              <a:rPr lang="pl-PL" b="1" dirty="0" smtClean="0"/>
              <a:t>rodziców / opiekunów prawnych</a:t>
            </a:r>
          </a:p>
        </p:txBody>
      </p:sp>
    </p:spTree>
    <p:extLst>
      <p:ext uri="{BB962C8B-B14F-4D97-AF65-F5344CB8AC3E}">
        <p14:creationId xmlns:p14="http://schemas.microsoft.com/office/powerpoint/2010/main" val="4439338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Polecamy naszą stronę internetową</a:t>
            </a:r>
            <a:br>
              <a:rPr lang="pl-PL" dirty="0" smtClean="0"/>
            </a:br>
            <a:r>
              <a:rPr lang="pl-PL" b="1" dirty="0" smtClean="0"/>
              <a:t>www.http://ciz.ids.czest.pl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/>
          <a:lstStyle/>
          <a:p>
            <a:pPr marL="0" indent="0">
              <a:buNone/>
            </a:pPr>
            <a:r>
              <a:rPr lang="pl-PL" dirty="0" smtClean="0"/>
              <a:t>Zamieszczamy tam aktualne informacje dotyczące m.in.: </a:t>
            </a:r>
          </a:p>
          <a:p>
            <a:r>
              <a:rPr lang="pl-PL" dirty="0"/>
              <a:t>oferty edukacyjnej szkół ponadpodstawowych</a:t>
            </a:r>
          </a:p>
          <a:p>
            <a:pPr marL="0" indent="0">
              <a:buNone/>
            </a:pPr>
            <a:r>
              <a:rPr lang="pl-PL" dirty="0"/>
              <a:t>    z Częstochowy i regionu</a:t>
            </a:r>
          </a:p>
          <a:p>
            <a:r>
              <a:rPr lang="pl-PL" dirty="0"/>
              <a:t>zawodów nauczanych w technikach </a:t>
            </a:r>
            <a:br>
              <a:rPr lang="pl-PL" dirty="0"/>
            </a:br>
            <a:r>
              <a:rPr lang="pl-PL" dirty="0"/>
              <a:t>i branżowych szkołach I stopnia</a:t>
            </a:r>
          </a:p>
          <a:p>
            <a:r>
              <a:rPr lang="pl-PL" dirty="0"/>
              <a:t>zasad rekrutacji do szkół ponadpodstawowych</a:t>
            </a:r>
          </a:p>
        </p:txBody>
      </p:sp>
    </p:spTree>
    <p:extLst>
      <p:ext uri="{BB962C8B-B14F-4D97-AF65-F5344CB8AC3E}">
        <p14:creationId xmlns:p14="http://schemas.microsoft.com/office/powerpoint/2010/main" val="2636050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Koordynatorem tej szkoły po stronie Centrum Informacji Zawodowej jest: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Izabela Sierpińska</a:t>
            </a:r>
            <a:endParaRPr lang="pl-PL" dirty="0" smtClean="0"/>
          </a:p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adres e-mail:</a:t>
            </a:r>
            <a:endParaRPr lang="pl-PL" dirty="0"/>
          </a:p>
          <a:p>
            <a:pPr marL="0" indent="0" algn="ctr">
              <a:buNone/>
            </a:pPr>
            <a:r>
              <a:rPr lang="pl-PL" smtClean="0"/>
              <a:t>isierpinska.zppp@edukacja.czestochowa.pl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642317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marL="0" indent="0" algn="ctr">
              <a:buNone/>
            </a:pPr>
            <a:endParaRPr lang="pl-PL" dirty="0" smtClean="0"/>
          </a:p>
          <a:p>
            <a:pPr marL="0" indent="0" algn="ctr">
              <a:buNone/>
            </a:pPr>
            <a:r>
              <a:rPr lang="pl-PL" dirty="0" smtClean="0"/>
              <a:t>Aby w 100% odpowiedzieć </a:t>
            </a:r>
            <a:br>
              <a:rPr lang="pl-PL" dirty="0" smtClean="0"/>
            </a:br>
            <a:r>
              <a:rPr lang="pl-PL" dirty="0" smtClean="0"/>
              <a:t>na Wasze zapotrzebowanie, </a:t>
            </a:r>
            <a:br>
              <a:rPr lang="pl-PL" dirty="0" smtClean="0"/>
            </a:br>
            <a:r>
              <a:rPr lang="pl-PL" dirty="0" smtClean="0"/>
              <a:t>prosimy o wzięcie udziału w ankiecie. </a:t>
            </a:r>
            <a:br>
              <a:rPr lang="pl-PL" dirty="0" smtClean="0"/>
            </a:br>
            <a:r>
              <a:rPr lang="pl-PL" dirty="0" smtClean="0"/>
              <a:t>Jej uzupełnienie zajmie mniej niż minutę </a:t>
            </a:r>
            <a:r>
              <a:rPr lang="pl-PL" dirty="0" smtClean="0">
                <a:sym typeface="Wingdings" panose="05000000000000000000" pitchFamily="2" charset="2"/>
              </a:rPr>
              <a:t></a:t>
            </a:r>
          </a:p>
          <a:p>
            <a:pPr marL="0" indent="0" algn="ctr">
              <a:buNone/>
            </a:pPr>
            <a:endParaRPr lang="pl-PL" dirty="0" smtClean="0"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pl-PL" dirty="0" smtClean="0">
                <a:hlinkClick r:id="rId2"/>
              </a:rPr>
              <a:t>https://forms.gle/tFXbr1DwvgHd7wWx7</a:t>
            </a:r>
            <a:endParaRPr lang="pl-PL" dirty="0"/>
          </a:p>
          <a:p>
            <a:pPr marL="0" indent="0" algn="ctr">
              <a:buNone/>
            </a:pPr>
            <a:endParaRPr lang="pl-PL" dirty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82571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pl-PL" dirty="0" smtClean="0"/>
              <a:t>Jak do nas trafić?</a:t>
            </a:r>
            <a:endParaRPr lang="pl-PL" dirty="0"/>
          </a:p>
        </p:txBody>
      </p:sp>
      <p:pic>
        <p:nvPicPr>
          <p:cNvPr id="4" name="Symbol zastępczy zawartości 3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3861048"/>
            <a:ext cx="5328592" cy="2526833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Strzałka w prawo 5"/>
          <p:cNvSpPr/>
          <p:nvPr/>
        </p:nvSpPr>
        <p:spPr>
          <a:xfrm>
            <a:off x="611560" y="5301208"/>
            <a:ext cx="5832648" cy="576064"/>
          </a:xfrm>
          <a:prstGeom prst="rightArrow">
            <a:avLst>
              <a:gd name="adj1" fmla="val 50000"/>
              <a:gd name="adj2" fmla="val 103140"/>
            </a:avLst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dirty="0" smtClean="0"/>
              <a:t>Znajdujemy się na I piętrze. </a:t>
            </a:r>
            <a:endParaRPr lang="pl-PL" dirty="0"/>
          </a:p>
        </p:txBody>
      </p:sp>
      <p:sp>
        <p:nvSpPr>
          <p:cNvPr id="8" name="pole tekstowe 7"/>
          <p:cNvSpPr txBox="1"/>
          <p:nvPr/>
        </p:nvSpPr>
        <p:spPr>
          <a:xfrm>
            <a:off x="971600" y="1340768"/>
            <a:ext cx="7272808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200" dirty="0" smtClean="0"/>
              <a:t>Zespół Poradni Psychologiczno-Pedagogicznych</a:t>
            </a:r>
          </a:p>
          <a:p>
            <a:pPr algn="ctr"/>
            <a:r>
              <a:rPr lang="pl-PL" sz="2200" dirty="0" smtClean="0"/>
              <a:t>CENTRUM INFORMACJI ZAWODOWEJ</a:t>
            </a:r>
          </a:p>
          <a:p>
            <a:pPr algn="ctr"/>
            <a:r>
              <a:rPr lang="pl-PL" sz="2200" dirty="0" smtClean="0"/>
              <a:t>Specjalistyczna Poradnia Psychologiczno-Pedagogiczna</a:t>
            </a:r>
          </a:p>
          <a:p>
            <a:pPr algn="ctr"/>
            <a:r>
              <a:rPr lang="pl-PL" sz="2500" b="1" dirty="0"/>
              <a:t>u</a:t>
            </a:r>
            <a:r>
              <a:rPr lang="pl-PL" sz="2500" b="1" dirty="0" smtClean="0"/>
              <a:t>l. Łukasińskiego 40   42-216 Częstochowa</a:t>
            </a:r>
          </a:p>
          <a:p>
            <a:pPr algn="ctr"/>
            <a:endParaRPr lang="pl-PL" sz="2500" b="1" dirty="0"/>
          </a:p>
          <a:p>
            <a:pPr algn="ctr"/>
            <a:r>
              <a:rPr lang="pl-PL" sz="2000" dirty="0" smtClean="0"/>
              <a:t>Budynek VI Liceum Ogólnokształcącego im. </a:t>
            </a:r>
            <a:r>
              <a:rPr lang="pl-PL" sz="2000" dirty="0" err="1" smtClean="0"/>
              <a:t>H.Dąbrowskiego</a:t>
            </a:r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3268197209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765</TotalTime>
  <Words>125</Words>
  <Application>Microsoft Office PowerPoint</Application>
  <PresentationFormat>Pokaz na ekranie (4:3)</PresentationFormat>
  <Paragraphs>59</Paragraphs>
  <Slides>11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11</vt:i4>
      </vt:variant>
    </vt:vector>
  </HeadingPairs>
  <TitlesOfParts>
    <vt:vector size="12" baseType="lpstr">
      <vt:lpstr>Motyw pakietu Office</vt:lpstr>
      <vt:lpstr>Zespół Poradni Psychologiczno-Pedagogicznych Centrum Informacji Zawodowej Specjalistyczna Poradnia  Psychologiczno-Pedagogiczna</vt:lpstr>
      <vt:lpstr>Nasze atuty:</vt:lpstr>
      <vt:lpstr>Pomożemy w:</vt:lpstr>
      <vt:lpstr>Jak można skorzystać z konsultacji</vt:lpstr>
      <vt:lpstr>Na terenie szkół podstawowych  i ponadpodstawowych</vt:lpstr>
      <vt:lpstr>Polecamy naszą stronę internetową www.http://ciz.ids.czest.pl</vt:lpstr>
      <vt:lpstr>Koordynatorem tej szkoły po stronie Centrum Informacji Zawodowej jest:</vt:lpstr>
      <vt:lpstr>Prezentacja programu PowerPoint</vt:lpstr>
      <vt:lpstr>Jak do nas trafić?</vt:lpstr>
      <vt:lpstr>Jak do nas trafić? Dojazd komunikacją miejską: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Zespół Poradni Psychologiczno-Pedagogicznych Centrum Informacji Zawodowej Specjalistyczna Poradnia  Psychologiczno-Pedagogiczna</dc:title>
  <dc:creator>Marta Chuchro</dc:creator>
  <cp:lastModifiedBy>Zlobek</cp:lastModifiedBy>
  <cp:revision>37</cp:revision>
  <dcterms:created xsi:type="dcterms:W3CDTF">2020-08-25T11:47:23Z</dcterms:created>
  <dcterms:modified xsi:type="dcterms:W3CDTF">2020-09-15T12:30:27Z</dcterms:modified>
</cp:coreProperties>
</file>