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90" r:id="rId2"/>
    <p:sldId id="264" r:id="rId3"/>
    <p:sldId id="265" r:id="rId4"/>
    <p:sldId id="269" r:id="rId5"/>
    <p:sldId id="270" r:id="rId6"/>
    <p:sldId id="271" r:id="rId7"/>
    <p:sldId id="256" r:id="rId8"/>
    <p:sldId id="266" r:id="rId9"/>
    <p:sldId id="268" r:id="rId10"/>
    <p:sldId id="272" r:id="rId11"/>
    <p:sldId id="273" r:id="rId12"/>
    <p:sldId id="267" r:id="rId13"/>
    <p:sldId id="258" r:id="rId14"/>
    <p:sldId id="274" r:id="rId15"/>
    <p:sldId id="275" r:id="rId16"/>
    <p:sldId id="276" r:id="rId17"/>
    <p:sldId id="277" r:id="rId18"/>
    <p:sldId id="278" r:id="rId19"/>
    <p:sldId id="279" r:id="rId20"/>
    <p:sldId id="291" r:id="rId21"/>
    <p:sldId id="281" r:id="rId22"/>
    <p:sldId id="282" r:id="rId23"/>
    <p:sldId id="260" r:id="rId24"/>
    <p:sldId id="261" r:id="rId25"/>
    <p:sldId id="285" r:id="rId26"/>
    <p:sldId id="263" r:id="rId27"/>
    <p:sldId id="287" r:id="rId28"/>
    <p:sldId id="284" r:id="rId29"/>
    <p:sldId id="288" r:id="rId30"/>
    <p:sldId id="292" r:id="rId31"/>
    <p:sldId id="262" r:id="rId32"/>
    <p:sldId id="283" r:id="rId33"/>
    <p:sldId id="289" r:id="rId34"/>
    <p:sldId id="280" r:id="rId35"/>
    <p:sldId id="286" r:id="rId36"/>
    <p:sldId id="293" r:id="rId37"/>
    <p:sldId id="294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3F57-6A4B-432B-A4C3-0F5C7DC63F01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DF24-6C86-401C-A2A7-19DE36209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DF24-6C86-401C-A2A7-19DE36209B82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DF24-6C86-401C-A2A7-19DE36209B82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7406640" cy="314111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>
                <a:latin typeface="Arial" pitchFamily="34" charset="0"/>
                <a:cs typeface="Arial" pitchFamily="34" charset="0"/>
              </a:rPr>
              <a:t>NASZE DZIAŁANIA </a:t>
            </a:r>
            <a:br>
              <a:rPr lang="pl-PL" sz="4400" dirty="0" smtClean="0">
                <a:latin typeface="Arial" pitchFamily="34" charset="0"/>
                <a:cs typeface="Arial" pitchFamily="34" charset="0"/>
              </a:rPr>
            </a:br>
            <a:r>
              <a:rPr lang="pl-PL" sz="4400" dirty="0" smtClean="0">
                <a:latin typeface="Arial" pitchFamily="34" charset="0"/>
                <a:cs typeface="Arial" pitchFamily="34" charset="0"/>
              </a:rPr>
              <a:t>I</a:t>
            </a:r>
            <a:br>
              <a:rPr lang="pl-PL" sz="4400" dirty="0" smtClean="0">
                <a:latin typeface="Arial" pitchFamily="34" charset="0"/>
                <a:cs typeface="Arial" pitchFamily="34" charset="0"/>
              </a:rPr>
            </a:br>
            <a:r>
              <a:rPr lang="pl-PL" sz="4400" dirty="0" smtClean="0">
                <a:latin typeface="Arial" pitchFamily="34" charset="0"/>
                <a:cs typeface="Arial" pitchFamily="34" charset="0"/>
              </a:rPr>
              <a:t>NAJWIĘKSZE </a:t>
            </a:r>
            <a:br>
              <a:rPr lang="pl-PL" sz="4400" dirty="0" smtClean="0">
                <a:latin typeface="Arial" pitchFamily="34" charset="0"/>
                <a:cs typeface="Arial" pitchFamily="34" charset="0"/>
              </a:rPr>
            </a:br>
            <a:r>
              <a:rPr lang="pl-PL" sz="4400" dirty="0" smtClean="0">
                <a:latin typeface="Arial" pitchFamily="34" charset="0"/>
                <a:cs typeface="Arial" pitchFamily="34" charset="0"/>
              </a:rPr>
              <a:t>SUKCESY</a:t>
            </a:r>
            <a:br>
              <a:rPr lang="pl-PL" sz="4400" dirty="0" smtClean="0">
                <a:latin typeface="Arial" pitchFamily="34" charset="0"/>
                <a:cs typeface="Arial" pitchFamily="34" charset="0"/>
              </a:rPr>
            </a:br>
            <a:r>
              <a:rPr lang="pl-PL" sz="4400" dirty="0" smtClean="0">
                <a:latin typeface="Arial" pitchFamily="34" charset="0"/>
                <a:cs typeface="Arial" pitchFamily="34" charset="0"/>
              </a:rPr>
              <a:t>ODNIESIONE </a:t>
            </a:r>
            <a:br>
              <a:rPr lang="pl-PL" sz="4400" dirty="0" smtClean="0">
                <a:latin typeface="Arial" pitchFamily="34" charset="0"/>
                <a:cs typeface="Arial" pitchFamily="34" charset="0"/>
              </a:rPr>
            </a:br>
            <a:r>
              <a:rPr lang="pl-PL" sz="4400" dirty="0" smtClean="0">
                <a:latin typeface="Arial" pitchFamily="34" charset="0"/>
                <a:cs typeface="Arial" pitchFamily="34" charset="0"/>
              </a:rPr>
              <a:t>W I SEMESTRZE</a:t>
            </a:r>
            <a:br>
              <a:rPr lang="pl-PL" sz="4400" dirty="0" smtClean="0"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latin typeface="Arial" pitchFamily="34" charset="0"/>
                <a:cs typeface="Arial" pitchFamily="34" charset="0"/>
              </a:rPr>
              <a:t>ROKU SZKOLNEGO 2019/2020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Narodowe Czytanie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„Katarynka” B. Prus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Acer\Downloads\71761721_2435275493214740_836436130329631129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  2 października </a:t>
            </a:r>
          </a:p>
          <a:p>
            <a:pPr algn="ctr">
              <a:buNone/>
            </a:pPr>
            <a:r>
              <a:rPr lang="pl-PL" dirty="0" smtClean="0"/>
              <a:t>nasza szkoła włączyła się do akcji „Narodowego Czytania.”</a:t>
            </a:r>
          </a:p>
          <a:p>
            <a:pPr algn="ctr">
              <a:buNone/>
            </a:pPr>
            <a:r>
              <a:rPr lang="pl-PL" dirty="0" smtClean="0"/>
              <a:t>Czytanie poprzedziło przedstawienie </a:t>
            </a:r>
          </a:p>
          <a:p>
            <a:pPr algn="ctr">
              <a:buNone/>
            </a:pPr>
            <a:r>
              <a:rPr lang="pl-PL" dirty="0" smtClean="0"/>
              <a:t>w wykonaniu uczniów klasy szóstej i piątej nawiązujące </a:t>
            </a:r>
          </a:p>
          <a:p>
            <a:pPr algn="ctr">
              <a:buNone/>
            </a:pPr>
            <a:r>
              <a:rPr lang="pl-PL" dirty="0" smtClean="0"/>
              <a:t>do lektury.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0" y="332656"/>
            <a:ext cx="7498080" cy="1143000"/>
          </a:xfrm>
        </p:spPr>
        <p:txBody>
          <a:bodyPr/>
          <a:lstStyle/>
          <a:p>
            <a:r>
              <a:rPr lang="pl-PL" dirty="0" smtClean="0"/>
              <a:t>   </a:t>
            </a:r>
            <a:r>
              <a:rPr lang="pl-PL" dirty="0" smtClean="0">
                <a:solidFill>
                  <a:schemeClr val="tx1"/>
                </a:solidFill>
              </a:rPr>
              <a:t>PASOWANIE NA UCZNIA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</a:t>
            </a:r>
          </a:p>
          <a:p>
            <a:pPr algn="ctr">
              <a:buNone/>
            </a:pPr>
            <a:r>
              <a:rPr lang="pl-PL" dirty="0" smtClean="0"/>
              <a:t>4 października </a:t>
            </a:r>
          </a:p>
          <a:p>
            <a:pPr algn="ctr">
              <a:buNone/>
            </a:pPr>
            <a:r>
              <a:rPr lang="pl-PL" dirty="0" smtClean="0"/>
              <a:t>nasi</a:t>
            </a:r>
          </a:p>
          <a:p>
            <a:pPr algn="ctr">
              <a:buNone/>
            </a:pPr>
            <a:r>
              <a:rPr lang="pl-PL" dirty="0" smtClean="0"/>
              <a:t>PIERWSZOKLASIŚCI stali się pełnoprawnymi uczniami naszej szkoły.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9218" name="Picture 2" descr="C:\Users\Acer\Downloads\71500012_2441241312618158_4360816446092083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56792"/>
            <a:ext cx="40730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Świętowaliśmy  </a:t>
            </a:r>
            <a:br>
              <a:rPr lang="pl-PL" dirty="0" smtClean="0"/>
            </a:br>
            <a:r>
              <a:rPr lang="pl-PL" dirty="0" smtClean="0"/>
              <a:t>„DZIEŃ CHŁOPAKA”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Dziewczyny                           z Samorządu Uczniowskiego przygotowały                       dla wszystkich chłopców krawaty, a dla najmłodszych także medale.</a:t>
            </a:r>
          </a:p>
        </p:txBody>
      </p:sp>
      <p:pic>
        <p:nvPicPr>
          <p:cNvPr id="2050" name="Picture 2" descr="C:\Users\Acer\Downloads\71183381_2430543450354611_911565335083299635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1916832"/>
            <a:ext cx="472249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NOC FILMOWA klasy VI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Acer\Downloads\71953983_2441249579283998_688032840892494643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833068" cy="4320480"/>
          </a:xfrm>
          <a:prstGeom prst="rect">
            <a:avLst/>
          </a:prstGeom>
          <a:noFill/>
        </p:spPr>
      </p:pic>
      <p:pic>
        <p:nvPicPr>
          <p:cNvPr id="10243" name="Picture 3" descr="C:\Users\Acer\Downloads\71862658_2441249575950665_6876258437785714688_n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Światowy Dzień Tabliczki Mnożenia</a:t>
            </a:r>
            <a:endParaRPr lang="pl-PL" dirty="0"/>
          </a:p>
        </p:txBody>
      </p:sp>
      <p:pic>
        <p:nvPicPr>
          <p:cNvPr id="11266" name="Picture 2" descr="C:\Users\Acer\Downloads\71849100_2448806265194996_263505700268592332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</p:spPr>
      </p:pic>
      <p:pic>
        <p:nvPicPr>
          <p:cNvPr id="11267" name="Picture 3" descr="C:\Users\Acer\Downloads\72742147_2448806661861623_475744489048742297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16835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Samorząd Uczniowski zorganizował: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4193616" cy="466344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Akcję "Daj </a:t>
            </a:r>
            <a:r>
              <a:rPr lang="pl-PL" dirty="0" err="1" smtClean="0"/>
              <a:t>pluszaka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 dla dzieciaka”</a:t>
            </a:r>
          </a:p>
          <a:p>
            <a:pPr>
              <a:buNone/>
            </a:pPr>
            <a:r>
              <a:rPr lang="pl-PL" dirty="0" smtClean="0"/>
              <a:t> -Akcję zbiórki kasztanów </a:t>
            </a:r>
          </a:p>
          <a:p>
            <a:pPr>
              <a:buNone/>
            </a:pPr>
            <a:r>
              <a:rPr lang="pl-PL" dirty="0" smtClean="0"/>
              <a:t>( wygrała klasa I – 115 kg)</a:t>
            </a:r>
          </a:p>
          <a:p>
            <a:pPr>
              <a:buFontTx/>
              <a:buChar char="-"/>
            </a:pPr>
            <a:r>
              <a:rPr lang="pl-PL" dirty="0" smtClean="0"/>
              <a:t>Konkurs na najładniejszy jesienny wystroju klasy </a:t>
            </a:r>
          </a:p>
          <a:p>
            <a:pPr>
              <a:buFontTx/>
              <a:buChar char="-"/>
            </a:pPr>
            <a:r>
              <a:rPr lang="pl-PL" dirty="0" smtClean="0"/>
              <a:t>Dyskotekę szkolną</a:t>
            </a:r>
          </a:p>
          <a:p>
            <a:pPr>
              <a:buFontTx/>
              <a:buChar char="-"/>
            </a:pPr>
            <a:r>
              <a:rPr lang="pl-PL" dirty="0" smtClean="0"/>
              <a:t>Szkolne andrzejki 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Acer\Downloads\73513737_2476460995762856_4464739192773017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683568" y="764704"/>
            <a:ext cx="3960440" cy="542273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   </a:t>
            </a:r>
          </a:p>
          <a:p>
            <a:pPr algn="ctr">
              <a:buNone/>
            </a:pP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III miejsce Julii</a:t>
            </a:r>
          </a:p>
          <a:p>
            <a:pPr algn="ctr">
              <a:buNone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   w konkursie plastycznym </a:t>
            </a:r>
          </a:p>
          <a:p>
            <a:pPr algn="ctr">
              <a:buNone/>
            </a:pP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"Różańce </a:t>
            </a:r>
          </a:p>
          <a:p>
            <a:pPr algn="ctr">
              <a:buNone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dla Matki Bożej"   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Acer\Downloads\73342825_2476489732426649_4137081429160886272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4066654" cy="5855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43608" y="476672"/>
            <a:ext cx="4049600" cy="57107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    24 października dwuosobowa drużyna reprezentantów Naszej Szkoły zdobyła III miejsce</a:t>
            </a:r>
            <a:br>
              <a:rPr lang="pl-PL" dirty="0" smtClean="0"/>
            </a:br>
            <a:r>
              <a:rPr lang="pl-PL" dirty="0" smtClean="0"/>
              <a:t>w Powiatowych rozgrywkach gry ekonomicznej </a:t>
            </a:r>
          </a:p>
          <a:p>
            <a:pPr algn="ctr">
              <a:buNone/>
            </a:pPr>
            <a:r>
              <a:rPr lang="pl-PL" dirty="0" smtClean="0"/>
              <a:t>"Chłopska Szkoła Biznesu”,  zdobywając tytuł drugiego wicemistrza Tarnogórskiego Biznesu 2019.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Organizatorem rozgrywek był Powiatowy Urząd Pracy                    w Tarnowskich Górach.                 W rozgrywkach udział wzięło 20 zakwalifikowanych drużyn.</a:t>
            </a:r>
            <a:endParaRPr lang="pl-PL" dirty="0"/>
          </a:p>
        </p:txBody>
      </p:sp>
      <p:pic>
        <p:nvPicPr>
          <p:cNvPr id="14338" name="Picture 2" descr="C:\Users\Acer\Downloads\74444626_2485905644818391_543104476780062310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92696"/>
            <a:ext cx="365760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8 listopada przyłączyliśmy się do akcji „Szkoła do Hymnu”</a:t>
            </a:r>
            <a:endParaRPr lang="pl-PL" dirty="0"/>
          </a:p>
        </p:txBody>
      </p:sp>
      <p:pic>
        <p:nvPicPr>
          <p:cNvPr id="15362" name="Picture 2" descr="C:\Users\Acer\Downloads\74310694_2522618231147132_325021014040143462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484784"/>
            <a:ext cx="3657600" cy="4680520"/>
          </a:xfrm>
          <a:prstGeom prst="rect">
            <a:avLst/>
          </a:prstGeom>
          <a:noFill/>
        </p:spPr>
      </p:pic>
      <p:pic>
        <p:nvPicPr>
          <p:cNvPr id="15363" name="Picture 3" descr="C:\Users\Acer\Downloads\75210307_2522618671147088_541630247294572953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4049092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Obchody Dnia Świętego Marcina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980728"/>
            <a:ext cx="4337632" cy="520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Zobaczyliśmy spektakl</a:t>
            </a:r>
          </a:p>
          <a:p>
            <a:pPr algn="ctr">
              <a:buNone/>
            </a:pPr>
            <a:r>
              <a:rPr lang="pl-PL" dirty="0" smtClean="0"/>
              <a:t> pt. „</a:t>
            </a:r>
            <a:r>
              <a:rPr lang="pl-PL" dirty="0" err="1" smtClean="0"/>
              <a:t>Babroszki</a:t>
            </a:r>
            <a:r>
              <a:rPr lang="pl-PL" dirty="0" smtClean="0"/>
              <a:t> lecą w kosmos” 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Rozstrzygnięto konkurs plastyczny pod patronatem Wójta Gminy Tworóg, pt.</a:t>
            </a:r>
          </a:p>
          <a:p>
            <a:pPr algn="ctr">
              <a:buNone/>
            </a:pPr>
            <a:r>
              <a:rPr lang="pl-PL" dirty="0" smtClean="0"/>
              <a:t>   „Jak chcę pomagać innym - moje uczynki miłosierdzia wobec duszy i ciała”.</a:t>
            </a:r>
            <a:endParaRPr lang="pl-PL" dirty="0"/>
          </a:p>
        </p:txBody>
      </p:sp>
      <p:pic>
        <p:nvPicPr>
          <p:cNvPr id="16386" name="Picture 2" descr="C:\Users\Acer\Downloads\76769660_2532420900166865_35922634103240785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Przerwany marsz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1524000"/>
            <a:ext cx="4337632" cy="4663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2 września 2019 roku odbyła się uroczysta Inauguracja Roku Szkolnego 2019/2020. </a:t>
            </a:r>
          </a:p>
          <a:p>
            <a:pPr algn="ctr">
              <a:buNone/>
            </a:pPr>
            <a:r>
              <a:rPr lang="pl-PL" dirty="0" smtClean="0"/>
              <a:t>  W tym dniu obchodziliśmy 80-lecie wybuchu II wojny światowej.</a:t>
            </a:r>
          </a:p>
          <a:p>
            <a:pPr algn="ctr">
              <a:buNone/>
            </a:pPr>
            <a:r>
              <a:rPr lang="pl-PL" dirty="0" smtClean="0"/>
              <a:t>Nasza szkoła przyłączyła się</a:t>
            </a:r>
          </a:p>
          <a:p>
            <a:pPr algn="ctr">
              <a:buNone/>
            </a:pPr>
            <a:r>
              <a:rPr lang="pl-PL" dirty="0" smtClean="0"/>
              <a:t>do akcji </a:t>
            </a:r>
          </a:p>
          <a:p>
            <a:pPr algn="ctr">
              <a:buNone/>
            </a:pPr>
            <a:r>
              <a:rPr lang="pl-PL" dirty="0" smtClean="0"/>
              <a:t>„przerwany marsz”</a:t>
            </a:r>
            <a:endParaRPr lang="pl-PL" dirty="0"/>
          </a:p>
        </p:txBody>
      </p:sp>
      <p:pic>
        <p:nvPicPr>
          <p:cNvPr id="5" name="Symbol zastępczy zawartości 4" descr="hdimgdebbafbcd0fe94ff9adb9f1dd03de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PODCHODY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196752"/>
            <a:ext cx="3657600" cy="49906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Uczniowie przebywający                     w świetlicy brali udział                     w podchodach, których tematem przewodnim było zdrowe odżywianie. Uczestnicy, podzieleni na trzy grupy, musieli stawić czoła sześciu wyzwaniom,                          do których instrukcje ukryte zostały na podwórku szkolnym. Wszystkie drużyny samodzielnie rozwiązały warzywno-owocowy rebus, odkodowały zaszyfrowane pytanie, uzupełniły krzyżówkę, a także wykonały 3 zadania ruchowe.</a:t>
            </a:r>
            <a:endParaRPr lang="pl-PL" dirty="0"/>
          </a:p>
        </p:txBody>
      </p:sp>
      <p:pic>
        <p:nvPicPr>
          <p:cNvPr id="29698" name="Picture 2" descr="C:\Users\Acer\Downloads\78247634_2564714036937551_900286736790611558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78638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Dzień koloru niebieskiego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Międzynarodowy Dzień Praw Dziecka, który w tym roku przebiega </a:t>
            </a:r>
          </a:p>
          <a:p>
            <a:pPr algn="ctr">
              <a:buNone/>
            </a:pPr>
            <a:r>
              <a:rPr lang="pl-PL" dirty="0" smtClean="0"/>
              <a:t>pod hasłem</a:t>
            </a:r>
          </a:p>
          <a:p>
            <a:pPr algn="ctr">
              <a:buNone/>
            </a:pPr>
            <a:r>
              <a:rPr lang="pl-PL" dirty="0" smtClean="0"/>
              <a:t> "dla każdego dziecka, dzieciństwo".</a:t>
            </a:r>
            <a:endParaRPr lang="pl-PL" dirty="0"/>
          </a:p>
        </p:txBody>
      </p:sp>
      <p:pic>
        <p:nvPicPr>
          <p:cNvPr id="17410" name="Picture 2" descr="C:\Users\Acer\Downloads\76769669_2555556614519960_300833418233931366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475252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8686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Prelekcja </a:t>
            </a:r>
            <a:br>
              <a:rPr lang="pl-PL" dirty="0" smtClean="0"/>
            </a:br>
            <a:r>
              <a:rPr lang="pl-PL" dirty="0" smtClean="0"/>
              <a:t>"</a:t>
            </a:r>
            <a:r>
              <a:rPr lang="pl-PL" dirty="0" smtClean="0">
                <a:solidFill>
                  <a:schemeClr val="tx1"/>
                </a:solidFill>
              </a:rPr>
              <a:t>Tlenek węgla (czad)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- cichy zabójca"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2420888"/>
            <a:ext cx="3657600" cy="3766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Gościliśmy w szkole strażaków Ochotniczej Straży Pożarnej </a:t>
            </a:r>
          </a:p>
          <a:p>
            <a:pPr algn="ctr">
              <a:buNone/>
            </a:pPr>
            <a:r>
              <a:rPr lang="pl-PL" dirty="0" smtClean="0"/>
              <a:t>z </a:t>
            </a:r>
            <a:r>
              <a:rPr lang="pl-PL" dirty="0" err="1" smtClean="0"/>
              <a:t>Połomii</a:t>
            </a:r>
            <a:r>
              <a:rPr lang="pl-PL" dirty="0" smtClean="0"/>
              <a:t>. </a:t>
            </a:r>
          </a:p>
          <a:p>
            <a:pPr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8434" name="Picture 2" descr="C:\Users\Acer\Downloads\78347368_2564354943640127_809710683015872512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16832"/>
            <a:ext cx="36576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 II miejsce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3657600" cy="46634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    Miło nam poinformować, że uczennica naszej szkoły Agnieszka </a:t>
            </a:r>
            <a:r>
              <a:rPr lang="pl-PL" dirty="0" err="1" smtClean="0"/>
              <a:t>Szkolik</a:t>
            </a:r>
            <a:r>
              <a:rPr lang="pl-PL" dirty="0" smtClean="0"/>
              <a:t> zajęła II miejsce w VIII </a:t>
            </a:r>
            <a:r>
              <a:rPr lang="pl-PL" u="sng" dirty="0" smtClean="0"/>
              <a:t>Międzyszkolnym Konkursie Piosenki Niemieckojęzycznej </a:t>
            </a:r>
            <a:r>
              <a:rPr lang="pl-PL" dirty="0" smtClean="0"/>
              <a:t>organizowanej przez ZSP w Boruszowicach i Towarzystwo Społeczno-Kulturalne Niemców Województwa Śląskiego w Tworogu. </a:t>
            </a:r>
            <a:endParaRPr lang="pl-PL" dirty="0"/>
          </a:p>
        </p:txBody>
      </p:sp>
      <p:pic>
        <p:nvPicPr>
          <p:cNvPr id="28674" name="Picture 2" descr="C:\Users\Acer\Downloads\78220186_2564705426938412_5051432837803147264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72249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3544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dirty="0" smtClean="0"/>
              <a:t>Wyróżnienie</a:t>
            </a:r>
            <a:r>
              <a:rPr lang="pl-PL" sz="2200" b="1" dirty="0" smtClean="0"/>
              <a:t> Agnieszki </a:t>
            </a:r>
            <a:r>
              <a:rPr lang="pl-PL" sz="2200" b="1" dirty="0" err="1" smtClean="0"/>
              <a:t>Szkolik</a:t>
            </a:r>
            <a:r>
              <a:rPr lang="pl-PL" sz="2200" dirty="0" smtClean="0"/>
              <a:t> </a:t>
            </a:r>
            <a:br>
              <a:rPr lang="pl-PL" sz="2200" dirty="0" smtClean="0"/>
            </a:br>
            <a:r>
              <a:rPr lang="pl-PL" sz="2200" b="1" dirty="0" smtClean="0"/>
              <a:t>w I Wojewódzkim Konkursie Literackim za tekst „Mój Śląsk”</a:t>
            </a:r>
            <a:r>
              <a:rPr lang="pl-PL" sz="2200" dirty="0" smtClean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3888432" cy="4663440"/>
          </a:xfrm>
        </p:spPr>
        <p:txBody>
          <a:bodyPr>
            <a:normAutofit fontScale="85000" lnSpcReduction="10000"/>
          </a:bodyPr>
          <a:lstStyle/>
          <a:p>
            <a:pPr algn="ctr"/>
            <a:endParaRPr lang="pl-PL" dirty="0" smtClean="0"/>
          </a:p>
          <a:p>
            <a:pPr algn="ctr">
              <a:buNone/>
            </a:pPr>
            <a:r>
              <a:rPr lang="pl-PL" dirty="0" smtClean="0"/>
              <a:t>Konkurs był organizowany przez Szkołę Podstawową im. Powstańców Śląskich                   w Tworogu oraz Gminny Ośrodek Kultury                      w Tworogu </a:t>
            </a:r>
            <a:r>
              <a:rPr lang="pl-PL" b="1" dirty="0" smtClean="0"/>
              <a:t>pod honorowym patronatem Muzeum Powstań Śląskich                w Świętochłowicach oraz Muzeum                      w Tarnowskich Górach.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" name="Symbol zastępczy zawartości 6" descr="a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PRZEKAZANIE ŚWIETEŁKA BELEJEMSKIEGO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51520" y="1412776"/>
            <a:ext cx="4023360" cy="3023288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Harcerze </a:t>
            </a:r>
          </a:p>
          <a:p>
            <a:pPr algn="ctr">
              <a:buNone/>
            </a:pPr>
            <a:r>
              <a:rPr lang="pl-PL" dirty="0" smtClean="0"/>
              <a:t>"17 DH </a:t>
            </a:r>
            <a:r>
              <a:rPr lang="pl-PL" dirty="0" err="1" smtClean="0"/>
              <a:t>Gryfne</a:t>
            </a:r>
            <a:r>
              <a:rPr lang="pl-PL" dirty="0" smtClean="0"/>
              <a:t> </a:t>
            </a:r>
            <a:r>
              <a:rPr lang="pl-PL" dirty="0" err="1" smtClean="0"/>
              <a:t>Bajtle</a:t>
            </a:r>
            <a:r>
              <a:rPr lang="pl-PL" dirty="0" smtClean="0"/>
              <a:t>" przekazali  światełko</a:t>
            </a:r>
          </a:p>
          <a:p>
            <a:pPr algn="ctr">
              <a:buNone/>
            </a:pPr>
            <a:r>
              <a:rPr lang="pl-PL" dirty="0" smtClean="0"/>
              <a:t>   Wójtowi Gminy Tworóg: Eugeniuszowi Gwoździowi</a:t>
            </a:r>
            <a:endParaRPr lang="pl-PL" dirty="0"/>
          </a:p>
        </p:txBody>
      </p:sp>
      <p:pic>
        <p:nvPicPr>
          <p:cNvPr id="22531" name="Picture 3" descr="C:\Users\Acer\Downloads\80336337_2619066431502311_4081208487370031104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02272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5616" y="764704"/>
            <a:ext cx="3657600" cy="466344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6 grudnia 2019r. w Szkole Podstawowej w Tworogu odbył się Niemieckojęzyczny Powiatowy Konkurs Kolęd "</a:t>
            </a:r>
            <a:r>
              <a:rPr lang="pl-PL" dirty="0" err="1" smtClean="0"/>
              <a:t>Fröhliche</a:t>
            </a:r>
            <a:r>
              <a:rPr lang="pl-PL" dirty="0" smtClean="0"/>
              <a:t> </a:t>
            </a:r>
            <a:r>
              <a:rPr lang="pl-PL" dirty="0" err="1" smtClean="0"/>
              <a:t>Weihnacht</a:t>
            </a:r>
            <a:r>
              <a:rPr lang="pl-PL" dirty="0" smtClean="0"/>
              <a:t> </a:t>
            </a:r>
            <a:r>
              <a:rPr lang="pl-PL" dirty="0" err="1" smtClean="0"/>
              <a:t>überall</a:t>
            </a:r>
            <a:r>
              <a:rPr lang="pl-PL" dirty="0" smtClean="0"/>
              <a:t>". </a:t>
            </a:r>
          </a:p>
          <a:p>
            <a:r>
              <a:rPr lang="pl-PL" dirty="0" smtClean="0"/>
              <a:t>Nasza szkolna reprezentacja zdobyła mnóstwo nagród: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miejsce w kat. Klas I-III Franciszek Górka (kl. III)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miejsce w kat. Klas IV-VIII Agnieszka </a:t>
            </a:r>
            <a:r>
              <a:rPr lang="pl-PL" dirty="0" err="1" smtClean="0"/>
              <a:t>Szkolik</a:t>
            </a:r>
            <a:r>
              <a:rPr lang="pl-PL" dirty="0" smtClean="0"/>
              <a:t> (kl. V)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 miejsce w kat. Klas IV-VIII Martyna Mania, Daria Krawczyk i Oliwia </a:t>
            </a:r>
            <a:r>
              <a:rPr lang="pl-PL" dirty="0" err="1" smtClean="0"/>
              <a:t>Maśko</a:t>
            </a:r>
            <a:r>
              <a:rPr lang="pl-PL" dirty="0" smtClean="0"/>
              <a:t>. </a:t>
            </a:r>
          </a:p>
          <a:p>
            <a:r>
              <a:rPr lang="pl-PL" dirty="0" smtClean="0"/>
              <a:t>WYRÓŻNIENIE zdobyły uczennice klas III: Nikola Jaworek, Lena Polak, Maja </a:t>
            </a:r>
            <a:r>
              <a:rPr lang="pl-PL" dirty="0" err="1" smtClean="0"/>
              <a:t>Gumulak</a:t>
            </a:r>
            <a:r>
              <a:rPr lang="pl-PL" dirty="0" smtClean="0"/>
              <a:t>, Julia Jaworek, Milena Kurcz</a:t>
            </a:r>
            <a:endParaRPr lang="pl-PL" dirty="0"/>
          </a:p>
        </p:txBody>
      </p:sp>
      <p:pic>
        <p:nvPicPr>
          <p:cNvPr id="25602" name="Picture 2" descr="C:\Users\Acer\Downloads\78767962_2587016634707291_6075786381894877184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93040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Trzymaj formę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 smtClean="0"/>
              <a:t> Nasza szkoła uczestniczy                            w programie </a:t>
            </a:r>
          </a:p>
          <a:p>
            <a:pPr algn="ctr">
              <a:buNone/>
            </a:pPr>
            <a:r>
              <a:rPr lang="pl-PL" dirty="0" smtClean="0"/>
              <a:t>"Trzymaj formę! " </a:t>
            </a:r>
          </a:p>
          <a:p>
            <a:pPr algn="ctr">
              <a:buNone/>
            </a:pPr>
            <a:r>
              <a:rPr lang="pl-PL" dirty="0" smtClean="0"/>
              <a:t>To inicjatywa propagująca zdrowy styl życia                           o unikalnym, dwukierunkowym podejściu: propagującym zbilansowane odżywianie połączone z regularną aktywnością fizyczną.</a:t>
            </a:r>
            <a:endParaRPr lang="pl-PL" dirty="0"/>
          </a:p>
        </p:txBody>
      </p:sp>
      <p:pic>
        <p:nvPicPr>
          <p:cNvPr id="26626" name="Picture 2" descr="C:\Users\Acer\Downloads\78589809_2586978768044411_526602671692447744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553148" cy="417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Godzina Kodowania 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7500"/>
          </a:bodyPr>
          <a:lstStyle/>
          <a:p>
            <a:r>
              <a:rPr lang="pl-PL" dirty="0" smtClean="0"/>
              <a:t> to jedna z największych inicjatyw edukacyjnych na świecie. Jej celem jest  zachęcenie do poznania programowania i rozpoczęcia jego nauki.</a:t>
            </a:r>
            <a:endParaRPr lang="pl-PL" dirty="0"/>
          </a:p>
        </p:txBody>
      </p:sp>
      <p:pic>
        <p:nvPicPr>
          <p:cNvPr id="21506" name="Picture 2" descr="C:\Users\Acer\Downloads\79373033_2606250122783942_1072610091527569408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424847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 „Na styku leśnictwa i łowiectwa”</a:t>
            </a:r>
            <a:br>
              <a:rPr lang="pl-PL" dirty="0" smtClean="0"/>
            </a:br>
            <a:r>
              <a:rPr lang="pl-PL" dirty="0" smtClean="0"/>
              <a:t>- prelekcja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  Pani leśniczy </a:t>
            </a:r>
          </a:p>
          <a:p>
            <a:pPr algn="ctr">
              <a:buNone/>
            </a:pPr>
            <a:r>
              <a:rPr lang="pl-PL" dirty="0" smtClean="0"/>
              <a:t>Patrycja Lasota przybliżyła nam najważniejsze zagadnienia z dziedzin: leśnictwa, łowiectwa, ochrony przyrody i ekologii a także przybliżyła zawód leśniczego.</a:t>
            </a:r>
            <a:endParaRPr lang="pl-PL" dirty="0"/>
          </a:p>
        </p:txBody>
      </p:sp>
      <p:pic>
        <p:nvPicPr>
          <p:cNvPr id="27650" name="Picture 2" descr="C:\Users\Acer\Downloads\75439368_2572162092859412_28233987574988800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419310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Bezpieczna droga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1524000"/>
            <a:ext cx="4337632" cy="4663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10 września  policjanci                             z Komisariatu Policji                 w Tworogu przeprowadzili działania profilaktyczne                     w naszej szkole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 nt. bezpiecznej drogi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do i ze szkoły.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po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cer\Downloads\79739942_2614130155329272_162858232082071552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164288" cy="4776192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0" y="359898"/>
            <a:ext cx="8839200" cy="126890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Rozstrzygnięcie konkursu 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przyrodniczo – łowieckiego pod hasłem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„Zwierzyna naszej okolicy”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Jasełka i </a:t>
            </a:r>
            <a:r>
              <a:rPr lang="pl-PL" dirty="0" err="1" smtClean="0"/>
              <a:t>wigilijki</a:t>
            </a:r>
            <a:r>
              <a:rPr lang="pl-PL" dirty="0" smtClean="0"/>
              <a:t> szkolne</a:t>
            </a:r>
            <a:endParaRPr lang="pl-PL" dirty="0"/>
          </a:p>
        </p:txBody>
      </p:sp>
      <p:pic>
        <p:nvPicPr>
          <p:cNvPr id="19458" name="Picture 2" descr="C:\Users\Acer\Downloads\81022624_2614126128663008_4397322791934754816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958" y="1524000"/>
            <a:ext cx="3109383" cy="4664075"/>
          </a:xfrm>
          <a:prstGeom prst="rect">
            <a:avLst/>
          </a:prstGeom>
          <a:noFill/>
        </p:spPr>
      </p:pic>
      <p:pic>
        <p:nvPicPr>
          <p:cNvPr id="19459" name="Picture 3" descr="C:\Users\Acer\Downloads\80577612_2614127635329524_6738372227894345728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401764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1265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BEZPIECZNA PRZERWA ŚWIĄTECZNA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oraz bezpieczne ferie zimowe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Acer\Downloads\80039831_2606265396115748_6339276994802352128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80930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32384" y="1700808"/>
            <a:ext cx="801161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8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8000" dirty="0" smtClean="0">
                <a:latin typeface="Arial" pitchFamily="34" charset="0"/>
                <a:cs typeface="Arial" pitchFamily="34" charset="0"/>
              </a:rPr>
            </a:br>
            <a:r>
              <a:rPr lang="pl-PL" sz="8000" dirty="0" smtClean="0">
                <a:latin typeface="Arial" pitchFamily="34" charset="0"/>
                <a:cs typeface="Arial" pitchFamily="34" charset="0"/>
              </a:rPr>
              <a:t>WOLONTARIAT</a:t>
            </a:r>
            <a:endParaRPr lang="pl-PL" sz="8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Idą święta, nie o </a:t>
            </a:r>
            <a:r>
              <a:rPr lang="pl-PL" dirty="0" err="1" smtClean="0"/>
              <a:t>smsie</a:t>
            </a:r>
            <a:r>
              <a:rPr lang="pl-PL" dirty="0" smtClean="0"/>
              <a:t>, lecz o kartkach pamiętaj</a:t>
            </a:r>
          </a:p>
          <a:p>
            <a:r>
              <a:rPr lang="pl-PL" dirty="0" smtClean="0"/>
              <a:t>Góra grosza</a:t>
            </a:r>
          </a:p>
          <a:p>
            <a:r>
              <a:rPr lang="pl-PL" dirty="0" smtClean="0"/>
              <a:t>Szlachetna paczka</a:t>
            </a:r>
          </a:p>
          <a:p>
            <a:r>
              <a:rPr lang="pl-PL" dirty="0" smtClean="0"/>
              <a:t>Międzyszkolna </a:t>
            </a:r>
          </a:p>
          <a:p>
            <a:pPr>
              <a:buNone/>
            </a:pPr>
            <a:r>
              <a:rPr lang="pl-PL" dirty="0" smtClean="0"/>
              <a:t>   wymiana kartek</a:t>
            </a:r>
          </a:p>
          <a:p>
            <a:pPr>
              <a:buNone/>
            </a:pPr>
            <a:r>
              <a:rPr lang="pl-PL" dirty="0" smtClean="0"/>
              <a:t>   pocztowych </a:t>
            </a:r>
          </a:p>
          <a:p>
            <a:r>
              <a:rPr lang="pl-PL" dirty="0" smtClean="0"/>
              <a:t>Daj </a:t>
            </a:r>
            <a:r>
              <a:rPr lang="pl-PL" dirty="0" err="1" smtClean="0"/>
              <a:t>pluszaka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 dla dzieciaka</a:t>
            </a:r>
          </a:p>
          <a:p>
            <a:r>
              <a:rPr lang="pl-PL" dirty="0" smtClean="0"/>
              <a:t>Akcja charytatywna Towarzystwa Patriotycznego „Kresy”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24578" name="Picture 2" descr="C:\Users\Acer\Downloads\80698835_2606286256113662_468843451991143219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9"/>
            <a:ext cx="3456384" cy="345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Szlachetna paczka</a:t>
            </a:r>
            <a:endParaRPr lang="pl-PL" dirty="0"/>
          </a:p>
        </p:txBody>
      </p:sp>
      <p:pic>
        <p:nvPicPr>
          <p:cNvPr id="23554" name="Picture 2" descr="C:\Users\Acer\Downloads\80297566_2606286732780281_136976162155921408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39934"/>
            <a:ext cx="7499350" cy="421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432560" y="-2738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Akcja charytatywna Towarzystwa Patriotycznego „Kresy”</a:t>
            </a:r>
            <a:endParaRPr lang="pl-PL" sz="3200" dirty="0"/>
          </a:p>
        </p:txBody>
      </p:sp>
      <p:pic>
        <p:nvPicPr>
          <p:cNvPr id="31747" name="Picture 3" descr="C:\Users\Acer\Downloads\20191125_105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43048"/>
            <a:ext cx="6804248" cy="449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BEZPIECZNE</a:t>
            </a:r>
          </a:p>
          <a:p>
            <a:pPr algn="ctr">
              <a:buNone/>
            </a:pPr>
            <a:r>
              <a:rPr lang="pl-PL" dirty="0" smtClean="0"/>
              <a:t> FERIE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2578392" y="332656"/>
            <a:ext cx="6400800" cy="2243856"/>
          </a:xfrm>
        </p:spPr>
        <p:txBody>
          <a:bodyPr/>
          <a:lstStyle/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Zajęliśmy II miejsce w międzyszkolnych zawodach piłki nożnej,</a:t>
            </a:r>
          </a:p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 które odbyły się </a:t>
            </a:r>
          </a:p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w Zespole Szkolno – Przedszkolnym</a:t>
            </a:r>
          </a:p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 w Boruszowicach.</a:t>
            </a:r>
          </a:p>
          <a:p>
            <a:endParaRPr lang="pl-PL" dirty="0"/>
          </a:p>
        </p:txBody>
      </p:sp>
      <p:pic>
        <p:nvPicPr>
          <p:cNvPr id="4098" name="Picture 2" descr="C:\Users\Acer\Downloads\70515425_2404589272950029_429508277478568755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7488832" cy="360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548680"/>
            <a:ext cx="3657600" cy="56387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3100" dirty="0" smtClean="0">
                <a:latin typeface="Arial" pitchFamily="34" charset="0"/>
                <a:cs typeface="Arial" pitchFamily="34" charset="0"/>
              </a:rPr>
              <a:t>Nasza placówka uczestniczy </a:t>
            </a:r>
          </a:p>
          <a:p>
            <a:pPr algn="ctr">
              <a:buNone/>
            </a:pPr>
            <a:r>
              <a:rPr lang="pl-PL" sz="3100" dirty="0" smtClean="0">
                <a:latin typeface="Arial" pitchFamily="34" charset="0"/>
                <a:cs typeface="Arial" pitchFamily="34" charset="0"/>
              </a:rPr>
              <a:t>w Międzynarodowym Projekcie Edukacyjnym</a:t>
            </a:r>
          </a:p>
          <a:p>
            <a:pPr algn="ctr">
              <a:buNone/>
            </a:pPr>
            <a:r>
              <a:rPr lang="pl-PL" sz="3100" dirty="0" smtClean="0">
                <a:latin typeface="Arial" pitchFamily="34" charset="0"/>
                <a:cs typeface="Arial" pitchFamily="34" charset="0"/>
              </a:rPr>
              <a:t>„Piękna Nasza Polska Cała”</a:t>
            </a:r>
          </a:p>
          <a:p>
            <a:pPr algn="ctr"/>
            <a:endParaRPr lang="pl-PL" sz="31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100" dirty="0" smtClean="0">
                <a:latin typeface="Arial" pitchFamily="34" charset="0"/>
                <a:cs typeface="Arial" pitchFamily="34" charset="0"/>
              </a:rPr>
              <a:t>Głównym celem projektu jest kształtowane postaw patriotycznych </a:t>
            </a:r>
          </a:p>
          <a:p>
            <a:pPr algn="ctr">
              <a:buNone/>
            </a:pPr>
            <a:r>
              <a:rPr lang="pl-PL" sz="3100" dirty="0" smtClean="0">
                <a:latin typeface="Arial" pitchFamily="34" charset="0"/>
                <a:cs typeface="Arial" pitchFamily="34" charset="0"/>
              </a:rPr>
              <a:t>u najmłodszych, uwrażliwienie ich na piękno, folklor                       i tradycje Polski.</a:t>
            </a:r>
          </a:p>
          <a:p>
            <a:endParaRPr lang="pl-PL" dirty="0"/>
          </a:p>
        </p:txBody>
      </p:sp>
      <p:pic>
        <p:nvPicPr>
          <p:cNvPr id="5122" name="Picture 2" descr="C:\Users\Acer\Downloads\70747393_2404387506303539_6223497028828135424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60851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0680" y="1124744"/>
            <a:ext cx="3823320" cy="4501480"/>
          </a:xfrm>
        </p:spPr>
        <p:txBody>
          <a:bodyPr/>
          <a:lstStyle/>
          <a:p>
            <a:pPr algn="ctr"/>
            <a:r>
              <a:rPr lang="pl-PL" b="0" dirty="0" smtClean="0">
                <a:solidFill>
                  <a:schemeClr val="tx1"/>
                </a:solidFill>
              </a:rPr>
              <a:t>18 września zorganizowano Wybory do Samorządu Uczniowskiego na rok szkolny 2019/2020 roku.</a:t>
            </a:r>
            <a:br>
              <a:rPr lang="pl-PL" b="0" dirty="0" smtClean="0">
                <a:solidFill>
                  <a:schemeClr val="tx1"/>
                </a:solidFill>
              </a:rPr>
            </a:br>
            <a:r>
              <a:rPr lang="pl-PL" b="0" dirty="0" smtClean="0">
                <a:solidFill>
                  <a:schemeClr val="tx1"/>
                </a:solidFill>
              </a:rPr>
              <a:t/>
            </a:r>
            <a:br>
              <a:rPr lang="pl-PL" b="0" dirty="0" smtClean="0">
                <a:solidFill>
                  <a:schemeClr val="tx1"/>
                </a:solidFill>
              </a:rPr>
            </a:br>
            <a:r>
              <a:rPr lang="pl-PL" b="0" dirty="0" smtClean="0">
                <a:solidFill>
                  <a:schemeClr val="tx1"/>
                </a:solidFill>
              </a:rPr>
              <a:t>PRZEWODNICZĄCA:</a:t>
            </a:r>
            <a:br>
              <a:rPr lang="pl-PL" b="0" dirty="0" smtClean="0">
                <a:solidFill>
                  <a:schemeClr val="tx1"/>
                </a:solidFill>
              </a:rPr>
            </a:br>
            <a:r>
              <a:rPr lang="pl-PL" b="0" dirty="0" smtClean="0">
                <a:solidFill>
                  <a:schemeClr val="tx1"/>
                </a:solidFill>
              </a:rPr>
              <a:t> Martyna Mania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0" dirty="0" smtClean="0">
                <a:solidFill>
                  <a:schemeClr val="tx1"/>
                </a:solidFill>
              </a:rPr>
              <a:t>Z-ca PRZEWODNICZĄCEJ: Marta Świerk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0" dirty="0" smtClean="0">
                <a:solidFill>
                  <a:schemeClr val="tx1"/>
                </a:solidFill>
              </a:rPr>
              <a:t>Sekretarz: Kamil Strzyż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b="0" dirty="0" smtClean="0">
                <a:solidFill>
                  <a:schemeClr val="tx1"/>
                </a:solidFill>
              </a:rPr>
              <a:t>Skarbnik: Patryk Madej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C:\Users\Acer\Downloads\70536800_2404350152973941_44057408677053726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403244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103240" cy="5005536"/>
          </a:xfrm>
        </p:spPr>
        <p:txBody>
          <a:bodyPr/>
          <a:lstStyle/>
          <a:p>
            <a:pPr algn="ctr"/>
            <a:r>
              <a:rPr lang="pl-PL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września klasy                  VII i VIII uczestniczyły                                w prelekcji</a:t>
            </a:r>
            <a:br>
              <a:rPr lang="pl-PL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temat dopalaczy                    - jednej z największych pułapek dzisiejszego świata.</a:t>
            </a:r>
            <a:br>
              <a:rPr lang="pl-PL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Spotkanie prowadzone było przez panią                   Annę Pyrkosz- Kierownika Centrum Profilaktyki i Leczenia Uzależnień Stowarzyszenia Falochron. </a:t>
            </a:r>
            <a:endParaRPr lang="pl-PL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cer\Downloads\70600556_2404938176248472_933157897905373184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854" b="20854"/>
          <a:stretch>
            <a:fillRect/>
          </a:stretch>
        </p:blipFill>
        <p:spPr bwMode="auto">
          <a:xfrm>
            <a:off x="827088" y="1125538"/>
            <a:ext cx="4419600" cy="4463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3568" y="620688"/>
            <a:ext cx="3816424" cy="4990688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Wzięliśmy udział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akcji sprzątania świata.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tym roku przebiega ona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pod hasłem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"Nie śmiecimy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-sprzątamy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- zmieniamy".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ownloads\71328436_2415700778505545_471282659696312320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1"/>
            <a:ext cx="4114800" cy="513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Wymiana uczniowska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Acer\Downloads\70980447_2435227143219575_5287809592753913856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28800"/>
            <a:ext cx="4436906" cy="3598837"/>
          </a:xfrm>
          <a:prstGeom prst="rect">
            <a:avLst/>
          </a:prstGeom>
          <a:noFill/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Uczniowie naszej szkoły uczestniczyli </a:t>
            </a:r>
          </a:p>
          <a:p>
            <a:pPr algn="ctr">
              <a:buNone/>
            </a:pPr>
            <a:r>
              <a:rPr lang="pl-PL" dirty="0" smtClean="0"/>
              <a:t>  w wymianie uczniowskiej. </a:t>
            </a:r>
          </a:p>
          <a:p>
            <a:pPr algn="ctr">
              <a:buNone/>
            </a:pPr>
            <a:r>
              <a:rPr lang="pl-PL" dirty="0" smtClean="0"/>
              <a:t>Mieli okazję poznać niemiecką szkołę, codzienne życie</a:t>
            </a:r>
          </a:p>
          <a:p>
            <a:pPr algn="ctr">
              <a:buNone/>
            </a:pPr>
            <a:r>
              <a:rPr lang="pl-PL" dirty="0" smtClean="0"/>
              <a:t> w rodzinach niemieckich rówieśników, uczestniczyli</a:t>
            </a:r>
          </a:p>
          <a:p>
            <a:pPr algn="ctr">
              <a:buNone/>
            </a:pPr>
            <a:r>
              <a:rPr lang="pl-PL" dirty="0" smtClean="0"/>
              <a:t>w wycieczkach </a:t>
            </a:r>
          </a:p>
          <a:p>
            <a:pPr algn="ctr">
              <a:buNone/>
            </a:pPr>
            <a:r>
              <a:rPr lang="pl-PL" dirty="0" smtClean="0"/>
              <a:t>do Berlina i okolic.</a:t>
            </a:r>
            <a:br>
              <a:rPr lang="pl-PL" dirty="0" smtClean="0"/>
            </a:br>
            <a:r>
              <a:rPr lang="pl-PL" dirty="0" smtClean="0"/>
              <a:t>Tygodniowy pobyt </a:t>
            </a:r>
          </a:p>
          <a:p>
            <a:pPr algn="ctr">
              <a:buNone/>
            </a:pPr>
            <a:r>
              <a:rPr lang="pl-PL" dirty="0" smtClean="0"/>
              <a:t>w Niemczech obfitował w wiele atrakcji.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2325</TotalTime>
  <Words>685</Words>
  <Application>Microsoft Office PowerPoint</Application>
  <PresentationFormat>Pokaz na ekranie (4:3)</PresentationFormat>
  <Paragraphs>141</Paragraphs>
  <Slides>37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Przesilenie</vt:lpstr>
      <vt:lpstr>                     NASZE DZIAŁANIA  I NAJWIĘKSZE  SUKCESY ODNIESIONE  W I SEMESTRZE ROKU SZKOLNEGO 2019/2020 </vt:lpstr>
      <vt:lpstr>Przerwany marsz</vt:lpstr>
      <vt:lpstr>Bezpieczna droga </vt:lpstr>
      <vt:lpstr>Slajd 4</vt:lpstr>
      <vt:lpstr>Slajd 5</vt:lpstr>
      <vt:lpstr>18 września zorganizowano Wybory do Samorządu Uczniowskiego na rok szkolny 2019/2020 roku.  PRZEWODNICZĄCA:  Martyna Mania Z-ca PRZEWODNICZĄCEJ: Marta Świerk Sekretarz: Kamil Strzyż Skarbnik: Patryk Madej </vt:lpstr>
      <vt:lpstr>19 września klasy                  VII i VIII uczestniczyły                                w prelekcji na temat dopalaczy                    - jednej z największych pułapek dzisiejszego świata. Spotkanie prowadzone było przez panią                   Annę Pyrkosz- Kierownika Centrum Profilaktyki i Leczenia Uzależnień Stowarzyszenia Falochron. </vt:lpstr>
      <vt:lpstr>Slajd 8</vt:lpstr>
      <vt:lpstr>Wymiana uczniowska</vt:lpstr>
      <vt:lpstr>Narodowe Czytanie „Katarynka” B. Prus</vt:lpstr>
      <vt:lpstr>   PASOWANIE NA UCZNIA</vt:lpstr>
      <vt:lpstr> Świętowaliśmy   „DZIEŃ CHŁOPAKA” </vt:lpstr>
      <vt:lpstr>NOC FILMOWA klasy VI</vt:lpstr>
      <vt:lpstr>Światowy Dzień Tabliczki Mnożenia</vt:lpstr>
      <vt:lpstr>Samorząd Uczniowski zorganizował:</vt:lpstr>
      <vt:lpstr>Slajd 16</vt:lpstr>
      <vt:lpstr>Slajd 17</vt:lpstr>
      <vt:lpstr>8 listopada przyłączyliśmy się do akcji „Szkoła do Hymnu”</vt:lpstr>
      <vt:lpstr>Obchody Dnia Świętego Marcina </vt:lpstr>
      <vt:lpstr>PODCHODY </vt:lpstr>
      <vt:lpstr>Dzień koloru niebieskiego</vt:lpstr>
      <vt:lpstr>Prelekcja  "Tlenek węgla (czad)  - cichy zabójca" </vt:lpstr>
      <vt:lpstr> II miejsce</vt:lpstr>
      <vt:lpstr>Wyróżnienie Agnieszki Szkolik  w I Wojewódzkim Konkursie Literackim za tekst „Mój Śląsk”.  </vt:lpstr>
      <vt:lpstr>PRZEKAZANIE ŚWIETEŁKA BELEJEMSKIEGO </vt:lpstr>
      <vt:lpstr>Slajd 26</vt:lpstr>
      <vt:lpstr>Trzymaj formę</vt:lpstr>
      <vt:lpstr>Godzina Kodowania </vt:lpstr>
      <vt:lpstr> „Na styku leśnictwa i łowiectwa” - prelekcja</vt:lpstr>
      <vt:lpstr>Rozstrzygnięcie konkursu  przyrodniczo – łowieckiego pod hasłem „Zwierzyna naszej okolicy”</vt:lpstr>
      <vt:lpstr>Jasełka i wigilijki szkolne</vt:lpstr>
      <vt:lpstr> BEZPIECZNA PRZERWA ŚWIĄTECZNA  oraz bezpieczne ferie zimowe</vt:lpstr>
      <vt:lpstr> WOLONTARIAT</vt:lpstr>
      <vt:lpstr>Slajd 34</vt:lpstr>
      <vt:lpstr>Szlachetna paczka</vt:lpstr>
      <vt:lpstr>Akcja charytatywna Towarzystwa Patriotycznego „Kresy”</vt:lpstr>
      <vt:lpstr>Slajd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Acer</dc:creator>
  <cp:lastModifiedBy>Acer</cp:lastModifiedBy>
  <cp:revision>12</cp:revision>
  <dcterms:created xsi:type="dcterms:W3CDTF">2020-01-08T08:36:19Z</dcterms:created>
  <dcterms:modified xsi:type="dcterms:W3CDTF">2020-07-02T20:42:03Z</dcterms:modified>
</cp:coreProperties>
</file>